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59" r:id="rId5"/>
  </p:sldMasterIdLst>
  <p:notesMasterIdLst>
    <p:notesMasterId r:id="rId50"/>
  </p:notesMasterIdLst>
  <p:sldIdLst>
    <p:sldId id="272" r:id="rId6"/>
    <p:sldId id="304" r:id="rId7"/>
    <p:sldId id="546" r:id="rId8"/>
    <p:sldId id="548" r:id="rId9"/>
    <p:sldId id="547" r:id="rId10"/>
    <p:sldId id="549" r:id="rId11"/>
    <p:sldId id="309" r:id="rId12"/>
    <p:sldId id="555" r:id="rId13"/>
    <p:sldId id="330" r:id="rId14"/>
    <p:sldId id="311" r:id="rId15"/>
    <p:sldId id="337" r:id="rId16"/>
    <p:sldId id="338" r:id="rId17"/>
    <p:sldId id="339" r:id="rId18"/>
    <p:sldId id="340" r:id="rId19"/>
    <p:sldId id="557" r:id="rId20"/>
    <p:sldId id="335" r:id="rId21"/>
    <p:sldId id="558" r:id="rId22"/>
    <p:sldId id="332" r:id="rId23"/>
    <p:sldId id="568" r:id="rId24"/>
    <p:sldId id="418" r:id="rId25"/>
    <p:sldId id="556" r:id="rId26"/>
    <p:sldId id="561" r:id="rId27"/>
    <p:sldId id="466" r:id="rId28"/>
    <p:sldId id="562" r:id="rId29"/>
    <p:sldId id="564" r:id="rId30"/>
    <p:sldId id="565" r:id="rId31"/>
    <p:sldId id="372" r:id="rId32"/>
    <p:sldId id="375" r:id="rId33"/>
    <p:sldId id="379" r:id="rId34"/>
    <p:sldId id="380" r:id="rId35"/>
    <p:sldId id="384" r:id="rId36"/>
    <p:sldId id="566" r:id="rId37"/>
    <p:sldId id="374" r:id="rId38"/>
    <p:sldId id="378" r:id="rId39"/>
    <p:sldId id="468" r:id="rId40"/>
    <p:sldId id="381" r:id="rId41"/>
    <p:sldId id="376" r:id="rId42"/>
    <p:sldId id="440" r:id="rId43"/>
    <p:sldId id="438" r:id="rId44"/>
    <p:sldId id="436" r:id="rId45"/>
    <p:sldId id="373" r:id="rId46"/>
    <p:sldId id="567" r:id="rId47"/>
    <p:sldId id="277" r:id="rId48"/>
    <p:sldId id="529" r:id="rId49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C00B0F-405A-41ED-FC62-26CB99C385DE}" name="WYRICK, CHRISTOPHER S Capt USAF ANG 194 IS/DOFB" initials="WCSCUA1I" userId="S-1-5-21-1271409858-1095883707-2794662393-92905525" providerId="AD"/>
  <p188:author id="{EE63BB8F-8FCF-689F-6B59-649DB62ECA59}" name="GREENLAW, MICHAEL W 1st Lt US Air Force ANG 194 IS/DOFA" initials="GMW1LUAFA1I" userId="S-1-5-21-1271409858-1095883707-2794662393-911900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D61"/>
    <a:srgbClr val="0067B4"/>
    <a:srgbClr val="A3C1CB"/>
    <a:srgbClr val="F7D118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1652" autoAdjust="0"/>
  </p:normalViewPr>
  <p:slideViewPr>
    <p:cSldViewPr>
      <p:cViewPr varScale="1">
        <p:scale>
          <a:sx n="78" d="100"/>
          <a:sy n="78" d="100"/>
        </p:scale>
        <p:origin x="12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47E43-6613-4071-9C3C-C5BB5B94F6C7}" type="datetimeFigureOut">
              <a:rPr lang="en-US"/>
              <a:pPr>
                <a:defRPr/>
              </a:pPr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DB32EA-2A84-4257-8076-3E74D01AC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General idea here for template. Add your patch, title </a:t>
            </a:r>
            <a:r>
              <a:rPr lang="en-US" altLang="en-US" dirty="0" err="1"/>
              <a:t>etc</a:t>
            </a:r>
            <a:r>
              <a:rPr lang="en-US" altLang="en-US" dirty="0"/>
              <a:t> and feel </a:t>
            </a:r>
            <a:r>
              <a:rPr lang="en-US" altLang="en-US"/>
              <a:t>free to change </a:t>
            </a:r>
            <a:r>
              <a:rPr lang="en-US" altLang="en-US" dirty="0"/>
              <a:t>patches in upper right as needed.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D1F965-4CB2-4946-A428-057BF6C22C8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0B7E7E-3B52-4661-BC92-A6D622D20F7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5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0B7E7E-3B52-4661-BC92-A6D622D20F7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7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EF5C71-B4A8-4A4C-8392-268F17A68C3C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5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EF5C71-B4A8-4A4C-8392-268F17A68C3C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00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C30276-4718-4FA6-985F-D576C966A0B1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58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E16B6D-E039-4098-9C02-73A8D15AFAB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48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707" indent="-119707" eaLnBrk="1" hangingPunct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A8CF4-5989-4A07-853B-5B77708BBAD6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34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Photo: </a:t>
            </a:r>
            <a:r>
              <a:rPr lang="en-US" dirty="0">
                <a:effectLst/>
              </a:rPr>
              <a:t>Wilcox, J. (n.d.). 40th Air Armament Symposium. In </a:t>
            </a:r>
            <a:r>
              <a:rPr lang="en-US" i="1" dirty="0">
                <a:effectLst/>
              </a:rPr>
              <a:t>Arming 5th&amp; 6th Gen Aircraft In An A2AD Environment</a:t>
            </a:r>
            <a:r>
              <a:rPr lang="en-US" dirty="0">
                <a:effectLst/>
              </a:rPr>
              <a:t>. Fort Walton Beach; AFRL. Retrieved from https://www.ndiagulfcoast.com/events/archive/40th_symposium.htm. </a:t>
            </a:r>
          </a:p>
        </p:txBody>
      </p:sp>
    </p:spTree>
    <p:extLst>
      <p:ext uri="{BB962C8B-B14F-4D97-AF65-F5344CB8AC3E}">
        <p14:creationId xmlns:p14="http://schemas.microsoft.com/office/powerpoint/2010/main" val="646830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https://www.dvidshub.net/video/519122/gbu-43-b-moab-2003-test-b-roll-color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049B40-D635-4D73-8312-1CF98A3CCBD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37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https://www.dvidshub.net/image/4031122/3-geronimo-paratroopers-throw-live-grenades-jber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50089D-E75E-4CB0-B913-45A0FFCAB7FE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8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Squadron Structure and numbers, DSG and fulltime staff, unit location, dependency on or connection to outside agencies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Basic data &amp; Demographics (Location, Unit Size, # AGRs, # DSGs, # Technicians, Rank Structure)</a:t>
            </a:r>
            <a:endParaRPr lang="en-US" dirty="0"/>
          </a:p>
          <a:p>
            <a:r>
              <a:rPr lang="en-US" dirty="0"/>
              <a:t>Think as well on how you fit into the larger DoD picture, who you get mission from (on the DoD side) and any unique deployment/employment constructs that exist. Consider including partner units across the country as well if you work closely with them.</a:t>
            </a:r>
          </a:p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6F2183-3A3E-47AF-BB53-F03B694470DB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0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https://www.dvidshub.net/image/2819567/2cr-res-trains-with-selectable-lightweight-attack-munition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https://www.dtic.mil/document;accessionNumber=ADA469696;type=TR;searchText=shaped%20charge%20walters;relatedTerms=undefined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FD1119-B52F-4F6F-99EA-6BCFD648D2A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9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CCCD75-6F74-46D4-8CE3-5FEE135198B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15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https://www.dvidshub.net/image/3470746/let-burn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205A2-4A4A-45F3-8160-DB2C7E2403E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80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https://www.dvidshub.net/image/231759/grain-silo-visit</a:t>
            </a:r>
          </a:p>
          <a:p>
            <a:r>
              <a:rPr lang="en-US" altLang="en-US" dirty="0"/>
              <a:t>https://www.dvidshub.net/image/119613/iraqi-port-aerial</a:t>
            </a:r>
          </a:p>
          <a:p>
            <a:r>
              <a:rPr lang="en-US" altLang="en-US" dirty="0"/>
              <a:t>https://www.dvidshub.net/image/7052671/boat-operations</a:t>
            </a:r>
          </a:p>
          <a:p>
            <a:r>
              <a:rPr lang="en-US" altLang="en-US" dirty="0"/>
              <a:t>https://www.dvidshub.net/image/7970347/bridge-inspection</a:t>
            </a:r>
          </a:p>
          <a:p>
            <a:r>
              <a:rPr lang="en-US" altLang="en-US" dirty="0"/>
              <a:t>https://www.dvidshub.net/image/141776/taste-civilization</a:t>
            </a:r>
          </a:p>
          <a:p>
            <a:r>
              <a:rPr lang="en-US" altLang="en-US" dirty="0"/>
              <a:t>https://www.dvidshub.net/image/4390623/norad-and-usnorthcom-headquarters-building</a:t>
            </a:r>
          </a:p>
          <a:p>
            <a:r>
              <a:rPr lang="en-US" altLang="en-US" dirty="0"/>
              <a:t>https://www.dvidshub.net/image/54239/troops-choppers-attack-and-patrol-qubah</a:t>
            </a:r>
          </a:p>
          <a:p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768275-79BD-409C-ADCB-05144B4F2825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99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https://www.dvidshub.net/image/6294115/brilliance-basics-marines-with-blt-2-4-31st-meu-participate-platoon-internal-training</a:t>
            </a:r>
          </a:p>
          <a:p>
            <a:r>
              <a:rPr lang="en-US" altLang="en-US" dirty="0"/>
              <a:t>https://www.dvidshub.net/image/2508478/f-35</a:t>
            </a:r>
          </a:p>
          <a:p>
            <a:r>
              <a:rPr lang="en-US" altLang="en-US" dirty="0"/>
              <a:t>https://www.dvidshub.net/image/3877653/patriot-radar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https://www.dvidshub.net/image/54239/troops-choppers-attack-and-patrol-qubah</a:t>
            </a:r>
          </a:p>
          <a:p>
            <a:endParaRPr lang="en-US" alt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81DEF-EF30-4900-BD3E-6FE79C0E261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5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https://www.dvidshub.net/image/125447/iraqi-tankers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95A63A-3464-4BFA-A7C9-79C6766C351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02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https://www.dvidshub.net/image/60924/baqubah-focused-clearance</a:t>
            </a:r>
          </a:p>
          <a:p>
            <a:r>
              <a:rPr lang="en-US" altLang="en-US" dirty="0"/>
              <a:t>https://www.dvidshub.net/image/5986/marines-repair-crater-western-iraqi-road-recently</a:t>
            </a:r>
          </a:p>
          <a:p>
            <a:r>
              <a:rPr lang="en-US" altLang="en-US" dirty="0"/>
              <a:t>https://www.dvidshub.net/image/542752/runway-repair-raises-bilateral-relations</a:t>
            </a:r>
          </a:p>
          <a:p>
            <a:endParaRPr lang="en-US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2EC2F5-E841-42E9-9294-32F97E53E51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72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https://www.dvidshub.net/image/7291673/abrams-tracks-replacement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0C083F-5AAD-4B38-9763-BFCFD96F5DAC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9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https://www.dvidshub.net/image/7291673/abrams-tracks-replacement</a:t>
            </a:r>
          </a:p>
          <a:p>
            <a:pPr eaLnBrk="1" hangingPunct="1"/>
            <a:endParaRPr lang="en-US" altLang="en-US" b="1" dirty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5B1321-34BC-4B7E-A55A-62BD4BCACF8E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06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https://www.dvidshub.net/image/4634089/bradley-gunnery-bulldog-brigade-always-ready</a:t>
            </a:r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D586A0-941F-4579-A678-4FE196091CEC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3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i="1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B097EC-E852-4BAB-9DAA-8BA50A6F2956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58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https://www.dvidshub.net/image/3702962/searching-answers-wreckage</a:t>
            </a:r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A09809-B744-4E02-A4A6-BE9D4E576CB7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64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https://www.dvidshub.net/image/4614855/sac-children-hit-bullseye-tourney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51C6D3-5812-4EEB-81BD-AA3F23DFB68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28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4313" y="422275"/>
            <a:ext cx="6688137" cy="3762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Example only. Place your own patch and contact info.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AEB23-7BD4-4D00-8176-E8E5656C65C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0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6D432-EC2A-44A6-83A2-3168C3F7E312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8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D944A6-6301-4409-A5A2-5B62AF3EA04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9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1C574E-E101-4051-AF0C-0099FF71505D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6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/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77D74-14C1-4313-A4FB-B645B3AE773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6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61C8D9-1822-4388-A186-E254B9E25AB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4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608" y="42537"/>
            <a:ext cx="5986130" cy="4941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938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268288" y="630238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68288" y="4775200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6"/>
          <p:cNvSpPr>
            <a:spLocks/>
          </p:cNvSpPr>
          <p:nvPr userDrawn="1"/>
        </p:nvSpPr>
        <p:spPr bwMode="auto">
          <a:xfrm>
            <a:off x="2268538" y="4856163"/>
            <a:ext cx="4606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28575" defTabSz="642938"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ctr" eaLnBrk="1" hangingPunct="1">
              <a:spcBef>
                <a:spcPts val="838"/>
              </a:spcBef>
              <a:defRPr/>
            </a:pPr>
            <a:r>
              <a:rPr lang="en-US" altLang="en-US" sz="1400" b="1" i="1">
                <a:solidFill>
                  <a:srgbClr val="000000"/>
                </a:solidFill>
                <a:latin typeface="Century Schoolbook" panose="02040604050505020304" pitchFamily="18" charset="0"/>
                <a:sym typeface="Century Schoolbook" panose="02040604050505020304" pitchFamily="18" charset="0"/>
              </a:rPr>
              <a:t>Always Ready, Always There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50800"/>
            <a:ext cx="14239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8239125" y="41275"/>
            <a:ext cx="904875" cy="777875"/>
            <a:chOff x="8238930" y="41166"/>
            <a:chExt cx="905070" cy="777984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930" y="41166"/>
              <a:ext cx="701040" cy="64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C:\Documents and Settings\Tom\Desktop\NWS Background\NWS_edit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930" y="157248"/>
              <a:ext cx="524070" cy="66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81055" y="742985"/>
            <a:ext cx="8359775" cy="3674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pitchFamily="-109" charset="0"/>
              </a:rPr>
              <a:t>Second level</a:t>
            </a:r>
          </a:p>
          <a:p>
            <a:pPr lvl="2"/>
            <a:r>
              <a:rPr lang="en-US" dirty="0">
                <a:sym typeface="Gill Sans" pitchFamily="-109" charset="0"/>
              </a:rPr>
              <a:t>Third level</a:t>
            </a:r>
          </a:p>
          <a:p>
            <a:pPr lvl="3"/>
            <a:r>
              <a:rPr lang="en-US" dirty="0">
                <a:sym typeface="Gill Sans" pitchFamily="-109" charset="0"/>
              </a:rPr>
              <a:t>Fourth level</a:t>
            </a:r>
          </a:p>
          <a:p>
            <a:pPr lvl="4"/>
            <a:r>
              <a:rPr lang="en-US" dirty="0">
                <a:sym typeface="Gill Sans" pitchFamily="-109" charset="0"/>
              </a:rPr>
              <a:t>Fifth level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C4040A-4393-446F-B80F-C3C0C01C6981}" type="datetimeFigureOut">
              <a:rPr lang="en-US"/>
              <a:pPr>
                <a:defRPr/>
              </a:pPr>
              <a:t>3/14/2024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480EEB-E5CD-43EB-98FB-3C1E15DFE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7911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1600200" y="57150"/>
            <a:ext cx="6311900" cy="49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717" tIns="35717" rIns="35717" bIns="35717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sym typeface="Gill Sans" pitchFamily="-109" charset="0"/>
              </a:rPr>
              <a:t>Click to edit Master title style</a:t>
            </a:r>
            <a:endParaRPr lang="en-US" dirty="0">
              <a:solidFill>
                <a:prstClr val="black"/>
              </a:solidFill>
              <a:sym typeface="Gill Sans" pitchFamily="-109" charset="0"/>
            </a:endParaRPr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268288" y="630238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268288" y="4775200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>
            <a:off x="2268538" y="4856163"/>
            <a:ext cx="4606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28575" defTabSz="642938"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ctr" eaLnBrk="1" hangingPunct="1">
              <a:spcBef>
                <a:spcPts val="838"/>
              </a:spcBef>
              <a:defRPr/>
            </a:pPr>
            <a:r>
              <a:rPr lang="en-US" altLang="en-US" sz="1400" b="1" i="1">
                <a:solidFill>
                  <a:srgbClr val="000000"/>
                </a:solidFill>
                <a:latin typeface="Century Schoolbook" panose="02040604050505020304" pitchFamily="18" charset="0"/>
                <a:sym typeface="Century Schoolbook" panose="02040604050505020304" pitchFamily="18" charset="0"/>
              </a:rPr>
              <a:t>Always Ready, Always There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50800"/>
            <a:ext cx="14239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04800" y="4778375"/>
            <a:ext cx="2133600" cy="30797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UNCLASSIFIED//FOUO</a:t>
            </a:r>
          </a:p>
        </p:txBody>
      </p:sp>
      <p:grpSp>
        <p:nvGrpSpPr>
          <p:cNvPr id="10" name="Group 16"/>
          <p:cNvGrpSpPr>
            <a:grpSpLocks/>
          </p:cNvGrpSpPr>
          <p:nvPr userDrawn="1"/>
        </p:nvGrpSpPr>
        <p:grpSpPr bwMode="auto">
          <a:xfrm>
            <a:off x="8239125" y="41275"/>
            <a:ext cx="904875" cy="777875"/>
            <a:chOff x="8238930" y="41166"/>
            <a:chExt cx="905070" cy="777984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930" y="41166"/>
              <a:ext cx="701040" cy="64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C:\Documents and Settings\Tom\Desktop\NWS Background\NWS_edit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930" y="157248"/>
              <a:ext cx="524070" cy="66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381055" y="742985"/>
            <a:ext cx="8359775" cy="3674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>
                <a:sym typeface="Gill Sans" pitchFamily="-109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pitchFamily="-109" charset="0"/>
              </a:rPr>
              <a:t>Second level</a:t>
            </a:r>
          </a:p>
          <a:p>
            <a:pPr lvl="2"/>
            <a:r>
              <a:rPr lang="en-US" dirty="0">
                <a:sym typeface="Gill Sans" pitchFamily="-109" charset="0"/>
              </a:rPr>
              <a:t>Third level</a:t>
            </a:r>
          </a:p>
          <a:p>
            <a:pPr lvl="3"/>
            <a:r>
              <a:rPr lang="en-US" dirty="0">
                <a:sym typeface="Gill Sans" pitchFamily="-109" charset="0"/>
              </a:rPr>
              <a:t>Fourth level</a:t>
            </a:r>
          </a:p>
          <a:p>
            <a:pPr lvl="4"/>
            <a:r>
              <a:rPr lang="en-US" dirty="0">
                <a:sym typeface="Gill Sans" pitchFamily="-109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095227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5" y="3028952"/>
            <a:ext cx="2268537" cy="1646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000" y="108585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71850"/>
            <a:ext cx="5257800" cy="1314450"/>
          </a:xfrm>
        </p:spPr>
        <p:txBody>
          <a:bodyPr anchor="ctr"/>
          <a:lstStyle>
            <a:lvl1pPr marL="140494" indent="0">
              <a:buFont typeface="Gill San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327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9520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6905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5" y="800102"/>
            <a:ext cx="3602037" cy="36742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800102"/>
            <a:ext cx="3603625" cy="36742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8826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3897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9690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992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5700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42994"/>
            <a:ext cx="4103688" cy="3674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34" y="742994"/>
            <a:ext cx="4103687" cy="3674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664237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9483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50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0652" y="114302"/>
            <a:ext cx="1857375" cy="4360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5" y="114302"/>
            <a:ext cx="5424487" cy="4360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6274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51"/>
            <a:ext cx="5791200" cy="4941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73" y="742992"/>
            <a:ext cx="8359775" cy="367426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08984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67653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2" y="57150"/>
            <a:ext cx="5791200" cy="4941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132" y="742994"/>
            <a:ext cx="8359775" cy="3674269"/>
          </a:xfrm>
        </p:spPr>
        <p:txBody>
          <a:bodyPr/>
          <a:lstStyle/>
          <a:p>
            <a:pPr lvl="0"/>
            <a:endParaRPr lang="en-US" noProof="0" dirty="0">
              <a:sym typeface="Gill San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7914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2" y="57150"/>
            <a:ext cx="5791200" cy="4941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132" y="742994"/>
            <a:ext cx="8359775" cy="3674269"/>
          </a:xfrm>
        </p:spPr>
        <p:txBody>
          <a:bodyPr/>
          <a:lstStyle/>
          <a:p>
            <a:pPr lvl="0"/>
            <a:endParaRPr lang="en-US" noProof="0" dirty="0">
              <a:sym typeface="Gill San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8012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590550"/>
            <a:ext cx="879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41441"/>
            <a:ext cx="8763000" cy="3487341"/>
          </a:xfrm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4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>
              <a:lnSpc>
                <a:spcPct val="85000"/>
              </a:lnSpc>
              <a:spcBef>
                <a:spcPts val="3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1550" indent="-171450">
              <a:lnSpc>
                <a:spcPct val="85000"/>
              </a:lnSpc>
              <a:spcBef>
                <a:spcPts val="3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0" y="4985051"/>
            <a:ext cx="3638550" cy="159077"/>
          </a:xfrm>
        </p:spPr>
        <p:txBody>
          <a:bodyPr/>
          <a:lstStyle>
            <a:lvl1pPr>
              <a:buNone/>
              <a:defRPr sz="10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376488" y="16701"/>
            <a:ext cx="6767512" cy="159077"/>
          </a:xfrm>
        </p:spPr>
        <p:txBody>
          <a:bodyPr/>
          <a:lstStyle>
            <a:lvl1pPr algn="r">
              <a:buNone/>
              <a:defRPr sz="10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7824" y="381024"/>
            <a:ext cx="7143751" cy="557213"/>
          </a:xfrm>
        </p:spPr>
        <p:txBody>
          <a:bodyPr/>
          <a:lstStyle>
            <a:lvl1pPr algn="r">
              <a:lnSpc>
                <a:spcPct val="80000"/>
              </a:lnSpc>
              <a:defRPr sz="2800" b="1" i="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77275" y="4964113"/>
            <a:ext cx="495300" cy="15240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19A47EC-6E37-4230-9AD1-6E9582296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328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012-09-PPT-USCC-Template-Blue-v5 front cropp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239713"/>
            <a:ext cx="3857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291388" y="0"/>
            <a:ext cx="1852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4935538"/>
            <a:ext cx="1852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06363"/>
            <a:ext cx="5111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36616"/>
            <a:ext cx="8763000" cy="3487341"/>
          </a:xfrm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400"/>
              </a:spcBef>
              <a:defRPr sz="2600"/>
            </a:lvl1pPr>
            <a:lvl2pPr marL="571500" indent="-285750">
              <a:lnSpc>
                <a:spcPct val="85000"/>
              </a:lnSpc>
              <a:spcBef>
                <a:spcPts val="300"/>
              </a:spcBef>
              <a:defRPr sz="2000"/>
            </a:lvl2pPr>
            <a:lvl3pPr marL="971550" indent="-171450">
              <a:lnSpc>
                <a:spcPct val="85000"/>
              </a:lnSpc>
              <a:spcBef>
                <a:spcPts val="300"/>
              </a:spcBef>
              <a:defRPr sz="2000"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3900" y="142910"/>
            <a:ext cx="8267700" cy="557213"/>
          </a:xfrm>
        </p:spPr>
        <p:txBody>
          <a:bodyPr/>
          <a:lstStyle>
            <a:lvl1pPr algn="l">
              <a:lnSpc>
                <a:spcPct val="80000"/>
              </a:lnSpc>
              <a:defRPr sz="3600" b="1" i="0" u="none">
                <a:solidFill>
                  <a:srgbClr val="1A3049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58225" y="4991100"/>
            <a:ext cx="485775" cy="15240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5C8F75D-69AF-4364-B46E-9C28409D2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178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lue backgrou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39153"/>
            <a:ext cx="9144000" cy="3926495"/>
          </a:xfrm>
          <a:prstGeom prst="rect">
            <a:avLst/>
          </a:prstGeom>
        </p:spPr>
      </p:pic>
      <p:pic>
        <p:nvPicPr>
          <p:cNvPr id="5" name="Picture 10" descr="2012-09-PPT-USCC-Template-Blue-v5 front cropp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239713"/>
            <a:ext cx="3857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7291388" y="0"/>
            <a:ext cx="1852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4935538"/>
            <a:ext cx="1852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06363"/>
            <a:ext cx="5222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6034"/>
            <a:ext cx="9144000" cy="4218216"/>
          </a:xfrm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400"/>
              </a:spcBef>
              <a:defRPr sz="2600"/>
            </a:lvl1pPr>
            <a:lvl2pPr marL="571500" indent="-285750">
              <a:lnSpc>
                <a:spcPct val="85000"/>
              </a:lnSpc>
              <a:spcBef>
                <a:spcPts val="300"/>
              </a:spcBef>
              <a:defRPr sz="2000"/>
            </a:lvl2pPr>
            <a:lvl3pPr marL="971550" indent="-171450">
              <a:lnSpc>
                <a:spcPct val="85000"/>
              </a:lnSpc>
              <a:spcBef>
                <a:spcPts val="300"/>
              </a:spcBef>
              <a:defRPr sz="2000"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3900" y="142910"/>
            <a:ext cx="8267700" cy="557213"/>
          </a:xfrm>
        </p:spPr>
        <p:txBody>
          <a:bodyPr/>
          <a:lstStyle>
            <a:lvl1pPr algn="l">
              <a:lnSpc>
                <a:spcPct val="80000"/>
              </a:lnSpc>
              <a:defRPr sz="3600" b="1" i="0" u="none">
                <a:solidFill>
                  <a:srgbClr val="1A3049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58225" y="4991100"/>
            <a:ext cx="485775" cy="15240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86A0959-42B1-49B1-BFB3-A6EE6F631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3218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57150"/>
            <a:ext cx="6705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Gill Sans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42950"/>
            <a:ext cx="835977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Gill Sans"/>
              </a:rPr>
              <a:t>Click to edit Master text styles</a:t>
            </a:r>
          </a:p>
          <a:p>
            <a:pPr lvl="1"/>
            <a:r>
              <a:rPr lang="en-US" altLang="en-US" dirty="0">
                <a:sym typeface="Gill Sans"/>
              </a:rPr>
              <a:t>Second level</a:t>
            </a:r>
          </a:p>
          <a:p>
            <a:pPr lvl="2"/>
            <a:r>
              <a:rPr lang="en-US" altLang="en-US" dirty="0">
                <a:sym typeface="Gill Sans"/>
              </a:rPr>
              <a:t>Third level</a:t>
            </a:r>
          </a:p>
          <a:p>
            <a:pPr lvl="3"/>
            <a:r>
              <a:rPr lang="en-US" altLang="en-US" dirty="0">
                <a:sym typeface="Gill Sans"/>
              </a:rPr>
              <a:t>Fourth level</a:t>
            </a:r>
          </a:p>
          <a:p>
            <a:pPr lvl="4"/>
            <a:r>
              <a:rPr lang="en-US" altLang="en-US" dirty="0">
                <a:sym typeface="Gill Sans"/>
              </a:rPr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68288" y="630238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268288" y="4775200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/>
          </p:cNvSpPr>
          <p:nvPr/>
        </p:nvSpPr>
        <p:spPr bwMode="auto">
          <a:xfrm>
            <a:off x="2268538" y="4856163"/>
            <a:ext cx="4606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28575" defTabSz="642938"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ctr" eaLnBrk="1" hangingPunct="1">
              <a:spcBef>
                <a:spcPts val="838"/>
              </a:spcBef>
              <a:defRPr/>
            </a:pPr>
            <a:r>
              <a:rPr lang="en-US" altLang="en-US" sz="1400" b="1" i="1">
                <a:solidFill>
                  <a:srgbClr val="000000"/>
                </a:solidFill>
                <a:latin typeface="Century Schoolbook" panose="02040604050505020304" pitchFamily="18" charset="0"/>
                <a:sym typeface="Century Schoolbook" panose="02040604050505020304" pitchFamily="18" charset="0"/>
              </a:rPr>
              <a:t>Always Ready, Always There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50800"/>
            <a:ext cx="14239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72DDC65-FE1C-9C29-69F3-FA2288C6D7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855" y="43416"/>
            <a:ext cx="517839" cy="53035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E569534-22F3-192C-6F37-9DB866F896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96" b="98804" l="861" r="99262">
                        <a14:foregroundMark x1="27060" y1="4674" x2="77122" y2="4674"/>
                        <a14:foregroundMark x1="23616" y1="15109" x2="78721" y2="13587"/>
                        <a14:foregroundMark x1="78721" y1="13587" x2="81427" y2="13587"/>
                        <a14:foregroundMark x1="78106" y1="17500" x2="94834" y2="47826"/>
                        <a14:foregroundMark x1="94834" y1="47826" x2="93358" y2="55217"/>
                        <a14:foregroundMark x1="78721" y1="32065" x2="82165" y2="47065"/>
                        <a14:foregroundMark x1="82165" y1="47065" x2="79951" y2="69130"/>
                        <a14:foregroundMark x1="79951" y1="69130" x2="66544" y2="83152"/>
                        <a14:foregroundMark x1="6027" y1="56304" x2="41697" y2="83913"/>
                        <a14:foregroundMark x1="41697" y1="83913" x2="44157" y2="87935"/>
                        <a14:foregroundMark x1="47601" y1="14022" x2="24108" y2="46630"/>
                        <a14:foregroundMark x1="24108" y1="46630" x2="11931" y2="56957"/>
                        <a14:foregroundMark x1="11931" y1="56957" x2="11562" y2="57717"/>
                        <a14:foregroundMark x1="22755" y1="1413" x2="23493" y2="21196"/>
                        <a14:foregroundMark x1="23493" y1="21196" x2="10086" y2="59783"/>
                        <a14:foregroundMark x1="1107" y1="47935" x2="2583" y2="53804"/>
                        <a14:foregroundMark x1="39606" y1="92391" x2="49323" y2="98913"/>
                        <a14:foregroundMark x1="50308" y1="98587" x2="90160" y2="69457"/>
                        <a14:foregroundMark x1="90160" y1="69457" x2="90160" y2="69457"/>
                        <a14:foregroundMark x1="46617" y1="85217" x2="73555" y2="69022"/>
                        <a14:foregroundMark x1="73555" y1="69022" x2="73924" y2="68152"/>
                        <a14:foregroundMark x1="90283" y1="47500" x2="88807" y2="72283"/>
                        <a14:foregroundMark x1="88807" y1="72283" x2="87085" y2="74022"/>
                        <a14:foregroundMark x1="83272" y1="41413" x2="91882" y2="51957"/>
                        <a14:foregroundMark x1="84994" y1="48043" x2="83764" y2="70326"/>
                        <a14:foregroundMark x1="83764" y1="70326" x2="83764" y2="70326"/>
                        <a14:foregroundMark x1="78106" y1="51739" x2="62731" y2="76739"/>
                        <a14:foregroundMark x1="62731" y1="76739" x2="45633" y2="82717"/>
                        <a14:foregroundMark x1="43665" y1="87826" x2="55228" y2="85326"/>
                        <a14:foregroundMark x1="55228" y1="85326" x2="74416" y2="75435"/>
                        <a14:foregroundMark x1="74416" y1="75435" x2="76015" y2="72717"/>
                        <a14:foregroundMark x1="77491" y1="61087" x2="74416" y2="69674"/>
                        <a14:foregroundMark x1="56827" y1="90652" x2="49077" y2="95543"/>
                        <a14:foregroundMark x1="49200" y1="93804" x2="18573" y2="76196"/>
                        <a14:foregroundMark x1="18573" y1="76196" x2="10578" y2="68043"/>
                        <a14:foregroundMark x1="10578" y1="68043" x2="6519" y2="57717"/>
                        <a14:foregroundMark x1="6519" y1="57717" x2="6519" y2="57283"/>
                        <a14:foregroundMark x1="39237" y1="92283" x2="36748" y2="91224"/>
                        <a14:foregroundMark x1="22686" y1="83012" x2="8487" y2="67283"/>
                        <a14:foregroundMark x1="8487" y1="67283" x2="3936" y2="55543"/>
                        <a14:foregroundMark x1="3936" y1="55543" x2="5412" y2="61957"/>
                        <a14:foregroundMark x1="17958" y1="51739" x2="46494" y2="79348"/>
                        <a14:foregroundMark x1="30381" y1="72391" x2="42927" y2="81196"/>
                        <a14:foregroundMark x1="42927" y1="81196" x2="43911" y2="81196"/>
                        <a14:foregroundMark x1="24477" y1="47826" x2="34071" y2="63261"/>
                        <a14:foregroundMark x1="34071" y1="63261" x2="39975" y2="68370"/>
                        <a14:foregroundMark x1="37884" y1="65217" x2="62239" y2="68587"/>
                        <a14:foregroundMark x1="54490" y1="69022" x2="77368" y2="53370"/>
                        <a14:foregroundMark x1="77368" y1="53370" x2="74170" y2="50652"/>
                        <a14:foregroundMark x1="50800" y1="20761" x2="74785" y2="22609"/>
                        <a14:foregroundMark x1="71095" y1="23152" x2="76384" y2="46413"/>
                        <a14:foregroundMark x1="45756" y1="18478" x2="24846" y2="27500"/>
                        <a14:foregroundMark x1="24846" y1="27500" x2="21033" y2="36304"/>
                        <a14:foregroundMark x1="21033" y1="16196" x2="14268" y2="28913"/>
                        <a14:foregroundMark x1="14268" y1="28913" x2="15006" y2="31196"/>
                        <a14:foregroundMark x1="14514" y1="35217" x2="5166" y2="50761"/>
                        <a14:foregroundMark x1="13161" y1="43587" x2="5904" y2="50109"/>
                        <a14:foregroundMark x1="91513" y1="39348" x2="97540" y2="47500"/>
                        <a14:foregroundMark x1="97540" y1="47500" x2="99262" y2="52826"/>
                        <a14:foregroundMark x1="15129" y1="53696" x2="20664" y2="61087"/>
                        <a14:foregroundMark x1="1845" y1="46957" x2="9471" y2="39891"/>
                        <a14:foregroundMark x1="9471" y1="39891" x2="13038" y2="27935"/>
                        <a14:foregroundMark x1="29397" y1="2717" x2="55351" y2="2609"/>
                        <a14:foregroundMark x1="55351" y1="2609" x2="57565" y2="2609"/>
                        <a14:backgroundMark x1="17466" y1="1957" x2="1968" y2="30761"/>
                        <a14:backgroundMark x1="1968" y1="30761" x2="0" y2="41630"/>
                        <a14:backgroundMark x1="0" y1="41630" x2="0" y2="41630"/>
                        <a14:backgroundMark x1="2829" y1="70543" x2="26691" y2="94022"/>
                        <a14:backgroundMark x1="26691" y1="94022" x2="35547" y2="98913"/>
                        <a14:backgroundMark x1="25338" y1="85978" x2="36039" y2="91522"/>
                        <a14:backgroundMark x1="36039" y1="91522" x2="36162" y2="91630"/>
                        <a14:backgroundMark x1="24600" y1="85870" x2="24600" y2="85870"/>
                        <a14:backgroundMark x1="24477" y1="85870" x2="25830" y2="86957"/>
                        <a14:backgroundMark x1="25830" y1="86739" x2="21525" y2="8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74" y="304006"/>
            <a:ext cx="302128" cy="341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advClick="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anose="02020603050405020304" pitchFamily="18" charset="0"/>
          <a:ea typeface="+mj-ea"/>
          <a:cs typeface="+mj-cs"/>
          <a:sym typeface="Gill San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Unicode MS" pitchFamily="34" charset="-128"/>
          <a:sym typeface="Gill Sans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Unicode MS" pitchFamily="34" charset="-128"/>
          <a:sym typeface="Gill Sans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Unicode MS" pitchFamily="34" charset="-128"/>
          <a:sym typeface="Gill Sans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Unicode MS" pitchFamily="34" charset="-128"/>
          <a:sym typeface="Gill Sans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  <a:sym typeface="Gill Sans" pitchFamily="-109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  <a:sym typeface="Gill Sans" pitchFamily="-109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  <a:sym typeface="Gill Sans" pitchFamily="-109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  <a:sym typeface="Gill Sans" pitchFamily="-109" charset="0"/>
        </a:defRPr>
      </a:lvl9pPr>
    </p:titleStyle>
    <p:bodyStyle>
      <a:lvl1pPr marL="339725" indent="-339725" algn="l" defTabSz="642938" rtl="0" eaLnBrk="0" fontAlgn="base" hangingPunct="0">
        <a:spcBef>
          <a:spcPct val="20000"/>
        </a:spcBef>
        <a:spcAft>
          <a:spcPct val="0"/>
        </a:spcAft>
        <a:buFont typeface="Gill Sans"/>
        <a:buChar char="•"/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  <a:sym typeface="Gill Sans"/>
        </a:defRPr>
      </a:lvl1pPr>
      <a:lvl2pPr marL="796925" indent="-342900" algn="l" defTabSz="642938" rtl="0" eaLnBrk="0" fontAlgn="base" hangingPunct="0">
        <a:spcBef>
          <a:spcPct val="20000"/>
        </a:spcBef>
        <a:spcAft>
          <a:spcPct val="0"/>
        </a:spcAft>
        <a:buFont typeface="Gill Sans"/>
        <a:buChar char="•"/>
        <a:defRPr sz="2400">
          <a:solidFill>
            <a:schemeClr val="tx1"/>
          </a:solidFill>
          <a:latin typeface="Times New Roman" panose="02020603050405020304" pitchFamily="18" charset="0"/>
          <a:sym typeface="Gill Sans"/>
        </a:defRPr>
      </a:lvl2pPr>
      <a:lvl3pPr marL="1254125" indent="-342900" algn="l" defTabSz="642938" rtl="0" eaLnBrk="0" fontAlgn="base" hangingPunct="0">
        <a:spcBef>
          <a:spcPct val="20000"/>
        </a:spcBef>
        <a:spcAft>
          <a:spcPct val="0"/>
        </a:spcAft>
        <a:buFont typeface="Gill Sans"/>
        <a:buChar char="•"/>
        <a:defRPr sz="2000">
          <a:solidFill>
            <a:schemeClr val="tx1"/>
          </a:solidFill>
          <a:latin typeface="Times New Roman" panose="02020603050405020304" pitchFamily="18" charset="0"/>
          <a:sym typeface="Gill Sans"/>
        </a:defRPr>
      </a:lvl3pPr>
      <a:lvl4pPr marL="1711325" indent="-342900" algn="l" defTabSz="642938" rtl="0" eaLnBrk="0" fontAlgn="base" hangingPunct="0">
        <a:spcBef>
          <a:spcPct val="20000"/>
        </a:spcBef>
        <a:spcAft>
          <a:spcPct val="0"/>
        </a:spcAft>
        <a:buFont typeface="Gill Sans"/>
        <a:buChar char="•"/>
        <a:defRPr sz="2000">
          <a:solidFill>
            <a:schemeClr val="tx1"/>
          </a:solidFill>
          <a:latin typeface="Times New Roman" panose="02020603050405020304" pitchFamily="18" charset="0"/>
          <a:sym typeface="Gill Sans"/>
        </a:defRPr>
      </a:lvl4pPr>
      <a:lvl5pPr marL="2168525" indent="-342900" algn="l" defTabSz="642938" rtl="0" eaLnBrk="0" fontAlgn="base" hangingPunct="0">
        <a:spcBef>
          <a:spcPct val="20000"/>
        </a:spcBef>
        <a:spcAft>
          <a:spcPct val="0"/>
        </a:spcAft>
        <a:buFont typeface="Gill Sans"/>
        <a:buChar char="•"/>
        <a:defRPr sz="2000">
          <a:solidFill>
            <a:schemeClr val="tx1"/>
          </a:solidFill>
          <a:latin typeface="Times New Roman" panose="02020603050405020304" pitchFamily="18" charset="0"/>
          <a:sym typeface="Gill Sans"/>
        </a:defRPr>
      </a:lvl5pPr>
      <a:lvl6pPr marL="2625725" indent="-342900" algn="l" defTabSz="642938" rtl="0" fontAlgn="base">
        <a:spcBef>
          <a:spcPct val="20000"/>
        </a:spcBef>
        <a:spcAft>
          <a:spcPct val="0"/>
        </a:spcAft>
        <a:buFont typeface="Gill Sans" pitchFamily="-109" charset="0"/>
        <a:buChar char="•"/>
        <a:defRPr sz="2000">
          <a:solidFill>
            <a:schemeClr val="tx1"/>
          </a:solidFill>
          <a:latin typeface="+mn-lt"/>
          <a:sym typeface="Gill Sans" pitchFamily="-109" charset="0"/>
        </a:defRPr>
      </a:lvl6pPr>
      <a:lvl7pPr marL="3082925" indent="-342900" algn="l" defTabSz="642938" rtl="0" fontAlgn="base">
        <a:spcBef>
          <a:spcPct val="20000"/>
        </a:spcBef>
        <a:spcAft>
          <a:spcPct val="0"/>
        </a:spcAft>
        <a:buFont typeface="Gill Sans" pitchFamily="-109" charset="0"/>
        <a:buChar char="•"/>
        <a:defRPr sz="2000">
          <a:solidFill>
            <a:schemeClr val="tx1"/>
          </a:solidFill>
          <a:latin typeface="+mn-lt"/>
          <a:sym typeface="Gill Sans" pitchFamily="-109" charset="0"/>
        </a:defRPr>
      </a:lvl7pPr>
      <a:lvl8pPr marL="3540125" indent="-342900" algn="l" defTabSz="642938" rtl="0" fontAlgn="base">
        <a:spcBef>
          <a:spcPct val="20000"/>
        </a:spcBef>
        <a:spcAft>
          <a:spcPct val="0"/>
        </a:spcAft>
        <a:buFont typeface="Gill Sans" pitchFamily="-109" charset="0"/>
        <a:buChar char="•"/>
        <a:defRPr sz="2000">
          <a:solidFill>
            <a:schemeClr val="tx1"/>
          </a:solidFill>
          <a:latin typeface="+mn-lt"/>
          <a:sym typeface="Gill Sans" pitchFamily="-109" charset="0"/>
        </a:defRPr>
      </a:lvl8pPr>
      <a:lvl9pPr marL="3997325" indent="-342900" algn="l" defTabSz="642938" rtl="0" fontAlgn="base">
        <a:spcBef>
          <a:spcPct val="20000"/>
        </a:spcBef>
        <a:spcAft>
          <a:spcPct val="0"/>
        </a:spcAft>
        <a:buFont typeface="Gill Sans" pitchFamily="-109" charset="0"/>
        <a:buChar char="•"/>
        <a:defRPr sz="2000">
          <a:solidFill>
            <a:schemeClr val="tx1"/>
          </a:solidFill>
          <a:latin typeface="+mn-lt"/>
          <a:sym typeface="Gill Sans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52602" y="114302"/>
            <a:ext cx="6575425" cy="379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800102"/>
            <a:ext cx="7358062" cy="3674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268288" y="629841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250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68288" y="4775597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250" dirty="0"/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2268540" y="4856560"/>
            <a:ext cx="460692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1430" bIns="0"/>
          <a:lstStyle/>
          <a:p>
            <a:pPr marL="21431" defTabSz="482204">
              <a:spcBef>
                <a:spcPts val="629"/>
              </a:spcBef>
              <a:defRPr/>
            </a:pPr>
            <a:r>
              <a:rPr lang="en-US" sz="1050" b="1" i="1" dirty="0">
                <a:latin typeface="Arial" pitchFamily="34" charset="0"/>
                <a:cs typeface="Arial" pitchFamily="34" charset="0"/>
                <a:sym typeface="Century Schoolbook" pitchFamily="18" charset="0"/>
              </a:rPr>
              <a:t>Guarding America - Defending Freedom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40" y="114300"/>
            <a:ext cx="15208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5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/>
  <p:txStyles>
    <p:titleStyle>
      <a:lvl1pPr algn="ctr" defTabSz="482204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+mj-lt"/>
          <a:ea typeface="+mj-ea"/>
          <a:cs typeface="+mj-cs"/>
          <a:sym typeface="Gill Sans" charset="0"/>
        </a:defRPr>
      </a:lvl1pPr>
      <a:lvl2pPr algn="ctr" defTabSz="482204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Gill Sans" charset="0"/>
          <a:sym typeface="Gill Sans" charset="0"/>
        </a:defRPr>
      </a:lvl2pPr>
      <a:lvl3pPr algn="ctr" defTabSz="482204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Gill Sans" charset="0"/>
          <a:sym typeface="Gill Sans" charset="0"/>
        </a:defRPr>
      </a:lvl3pPr>
      <a:lvl4pPr algn="ctr" defTabSz="482204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Gill Sans" charset="0"/>
          <a:sym typeface="Gill Sans" charset="0"/>
        </a:defRPr>
      </a:lvl4pPr>
      <a:lvl5pPr algn="ctr" defTabSz="482204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Gill Sans" charset="0"/>
          <a:sym typeface="Gill Sans" charset="0"/>
        </a:defRPr>
      </a:lvl5pPr>
      <a:lvl6pPr marL="342900" algn="ctr" defTabSz="482204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Gill Sans" charset="0"/>
          <a:sym typeface="Gill Sans" charset="0"/>
        </a:defRPr>
      </a:lvl6pPr>
      <a:lvl7pPr marL="685800" algn="ctr" defTabSz="482204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Gill Sans" charset="0"/>
          <a:sym typeface="Gill Sans" charset="0"/>
        </a:defRPr>
      </a:lvl7pPr>
      <a:lvl8pPr marL="1028700" algn="ctr" defTabSz="482204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Gill Sans" charset="0"/>
          <a:sym typeface="Gill Sans" charset="0"/>
        </a:defRPr>
      </a:lvl8pPr>
      <a:lvl9pPr marL="1371600" algn="ctr" defTabSz="482204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Gill Sans" charset="0"/>
          <a:sym typeface="Gill Sans" charset="0"/>
        </a:defRPr>
      </a:lvl9pPr>
    </p:titleStyle>
    <p:bodyStyle>
      <a:lvl1pPr marL="441722" indent="-301229" algn="l" defTabSz="482204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76275" indent="-301229" algn="l" defTabSz="482204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1800">
          <a:solidFill>
            <a:schemeClr val="tx1"/>
          </a:solidFill>
          <a:latin typeface="+mn-lt"/>
          <a:sym typeface="Gill Sans" charset="0"/>
        </a:defRPr>
      </a:lvl2pPr>
      <a:lvl3pPr marL="910829" indent="-301229" algn="l" defTabSz="482204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1500">
          <a:solidFill>
            <a:schemeClr val="tx1"/>
          </a:solidFill>
          <a:latin typeface="+mn-lt"/>
          <a:sym typeface="Gill Sans" charset="0"/>
        </a:defRPr>
      </a:lvl3pPr>
      <a:lvl4pPr marL="1145381" indent="-301229" algn="l" defTabSz="482204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1500">
          <a:solidFill>
            <a:schemeClr val="tx1"/>
          </a:solidFill>
          <a:latin typeface="+mn-lt"/>
          <a:sym typeface="Gill Sans" charset="0"/>
        </a:defRPr>
      </a:lvl4pPr>
      <a:lvl5pPr marL="1379935" indent="-301229" algn="l" defTabSz="482204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1500">
          <a:solidFill>
            <a:schemeClr val="tx1"/>
          </a:solidFill>
          <a:latin typeface="+mn-lt"/>
          <a:sym typeface="Gill Sans" charset="0"/>
        </a:defRPr>
      </a:lvl5pPr>
      <a:lvl6pPr marL="1722835" indent="-301229" algn="l" defTabSz="482204" rtl="0" fontAlgn="base">
        <a:spcBef>
          <a:spcPct val="20000"/>
        </a:spcBef>
        <a:spcAft>
          <a:spcPct val="0"/>
        </a:spcAft>
        <a:buFont typeface="Gill Sans" charset="0"/>
        <a:buChar char="•"/>
        <a:defRPr sz="1500">
          <a:solidFill>
            <a:schemeClr val="tx1"/>
          </a:solidFill>
          <a:latin typeface="+mn-lt"/>
          <a:sym typeface="Gill Sans" charset="0"/>
        </a:defRPr>
      </a:lvl6pPr>
      <a:lvl7pPr marL="2065735" indent="-301229" algn="l" defTabSz="482204" rtl="0" fontAlgn="base">
        <a:spcBef>
          <a:spcPct val="20000"/>
        </a:spcBef>
        <a:spcAft>
          <a:spcPct val="0"/>
        </a:spcAft>
        <a:buFont typeface="Gill Sans" charset="0"/>
        <a:buChar char="•"/>
        <a:defRPr sz="1500">
          <a:solidFill>
            <a:schemeClr val="tx1"/>
          </a:solidFill>
          <a:latin typeface="+mn-lt"/>
          <a:sym typeface="Gill Sans" charset="0"/>
        </a:defRPr>
      </a:lvl7pPr>
      <a:lvl8pPr marL="2408635" indent="-301229" algn="l" defTabSz="482204" rtl="0" fontAlgn="base">
        <a:spcBef>
          <a:spcPct val="20000"/>
        </a:spcBef>
        <a:spcAft>
          <a:spcPct val="0"/>
        </a:spcAft>
        <a:buFont typeface="Gill Sans" charset="0"/>
        <a:buChar char="•"/>
        <a:defRPr sz="1500">
          <a:solidFill>
            <a:schemeClr val="tx1"/>
          </a:solidFill>
          <a:latin typeface="+mn-lt"/>
          <a:sym typeface="Gill Sans" charset="0"/>
        </a:defRPr>
      </a:lvl8pPr>
      <a:lvl9pPr marL="2751535" indent="-301229" algn="l" defTabSz="482204" rtl="0" fontAlgn="base">
        <a:spcBef>
          <a:spcPct val="20000"/>
        </a:spcBef>
        <a:spcAft>
          <a:spcPct val="0"/>
        </a:spcAft>
        <a:buFont typeface="Gill Sans" charset="0"/>
        <a:buChar char="•"/>
        <a:defRPr sz="15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s.gov/publications/map-accuracy-standards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Relationship Id="rId9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400800" y="3948330"/>
            <a:ext cx="24955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 anchor="b"/>
          <a:lstStyle>
            <a:lvl1pPr>
              <a:spcBef>
                <a:spcPct val="20000"/>
              </a:spcBef>
              <a:buFont typeface="Gill Sans"/>
              <a:buChar char="•"/>
              <a:defRPr sz="2800">
                <a:solidFill>
                  <a:schemeClr val="tx1"/>
                </a:solidFill>
                <a:latin typeface="Gill Sans"/>
                <a:sym typeface="Gill Sans"/>
              </a:defRPr>
            </a:lvl1pPr>
            <a:lvl2pPr marL="796925" indent="-342900">
              <a:spcBef>
                <a:spcPct val="20000"/>
              </a:spcBef>
              <a:buFont typeface="Gill Sans"/>
              <a:buChar char="•"/>
              <a:defRPr sz="2400">
                <a:solidFill>
                  <a:schemeClr val="tx1"/>
                </a:solidFill>
                <a:latin typeface="Gill Sans"/>
                <a:sym typeface="Gill Sans"/>
              </a:defRPr>
            </a:lvl2pPr>
            <a:lvl3pPr marL="1254125" indent="-342900">
              <a:spcBef>
                <a:spcPct val="20000"/>
              </a:spcBef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3pPr>
            <a:lvl4pPr marL="1711325" indent="-342900">
              <a:spcBef>
                <a:spcPct val="20000"/>
              </a:spcBef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4pPr>
            <a:lvl5pPr marL="2168525" indent="-342900">
              <a:spcBef>
                <a:spcPct val="20000"/>
              </a:spcBef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5pPr>
            <a:lvl6pPr marL="2625725" indent="-34290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6pPr>
            <a:lvl7pPr marL="3082925" indent="-34290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7pPr>
            <a:lvl8pPr marL="3540125" indent="-34290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8pPr>
            <a:lvl9pPr marL="3997325" indent="-34290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Major Jonathan Strawn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Georgia" panose="02040502050405020303" pitchFamily="18" charset="0"/>
              </a:rPr>
              <a:t>Director of Operations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Georgia" panose="02040502050405020303" pitchFamily="18" charset="0"/>
              </a:rPr>
              <a:t>21 Feb 2024</a:t>
            </a:r>
          </a:p>
        </p:txBody>
      </p:sp>
      <p:sp>
        <p:nvSpPr>
          <p:cNvPr id="9222" name="Text Box 2055"/>
          <p:cNvSpPr txBox="1">
            <a:spLocks noChangeArrowheads="1"/>
          </p:cNvSpPr>
          <p:nvPr/>
        </p:nvSpPr>
        <p:spPr bwMode="auto">
          <a:xfrm>
            <a:off x="2120900" y="4229100"/>
            <a:ext cx="48799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 anchorCtr="1">
            <a:spAutoFit/>
          </a:bodyPr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ctr">
              <a:lnSpc>
                <a:spcPct val="7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Georgia" panose="02040502050405020303" pitchFamily="18" charset="0"/>
              </a:rPr>
              <a:t>This Briefing is: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</a:pPr>
            <a:r>
              <a:rPr lang="en-US" altLang="en-US" sz="1600" b="1" dirty="0">
                <a:solidFill>
                  <a:srgbClr val="008000"/>
                </a:solidFill>
                <a:latin typeface="Georgia" panose="02040502050405020303" pitchFamily="18" charset="0"/>
              </a:rPr>
              <a:t>UNCLASSIFIED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44" y="52170"/>
            <a:ext cx="554222" cy="530054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19977" y="3390900"/>
            <a:ext cx="5504046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/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Weaponeering Principles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432" y="52170"/>
            <a:ext cx="630422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856" y="52170"/>
            <a:ext cx="609600" cy="5334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8EBCFFF-1586-E707-DCC3-F70BD7EB02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290" y="758190"/>
            <a:ext cx="2589193" cy="2651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DCA434-D825-407B-B946-228413A4AB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06" y="52170"/>
            <a:ext cx="533400" cy="526374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8DC5939B-4FDE-0508-FB8C-52BC49D0BDCC}"/>
              </a:ext>
            </a:extLst>
          </p:cNvPr>
          <p:cNvSpPr/>
          <p:nvPr/>
        </p:nvSpPr>
        <p:spPr>
          <a:xfrm>
            <a:off x="7927848" y="52170"/>
            <a:ext cx="530352" cy="53035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D6CD087-5684-ED1E-46B1-F1D253DAFCC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296" y="52170"/>
            <a:ext cx="537746" cy="53035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Delivery Accuracy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Quantitative measurement of the capability of a weapon system to place ordnance on an intended target. </a:t>
            </a:r>
            <a:r>
              <a:rPr lang="en-US" altLang="en-US" sz="2100">
                <a:solidFill>
                  <a:srgbClr val="000000"/>
                </a:solidFill>
              </a:rPr>
              <a:t>Includes </a:t>
            </a:r>
            <a:r>
              <a:rPr lang="en-US" altLang="en-US" sz="2100" dirty="0">
                <a:solidFill>
                  <a:srgbClr val="000000"/>
                </a:solidFill>
              </a:rPr>
              <a:t>aiming errors, release conditions, aircraft system, ballistic dispersion</a:t>
            </a: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Unguided munitions</a:t>
            </a: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800" dirty="0">
                <a:solidFill>
                  <a:srgbClr val="000000"/>
                </a:solidFill>
              </a:rPr>
              <a:t>Inherent precision error (round-to-round)</a:t>
            </a: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800" dirty="0">
                <a:solidFill>
                  <a:srgbClr val="000000"/>
                </a:solidFill>
              </a:rPr>
              <a:t>Delivery platform dependent</a:t>
            </a: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Guided munitions</a:t>
            </a: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800" dirty="0">
                <a:solidFill>
                  <a:srgbClr val="000000"/>
                </a:solidFill>
              </a:rPr>
              <a:t>Inherent guidance &amp; control error (round-to-round)</a:t>
            </a: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800" dirty="0">
                <a:solidFill>
                  <a:srgbClr val="000000"/>
                </a:solidFill>
              </a:rPr>
              <a:t>Platform independent</a:t>
            </a: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300037" lvl="1" indent="0">
              <a:spcBef>
                <a:spcPts val="75"/>
              </a:spcBef>
              <a:buNone/>
              <a:tabLst>
                <a:tab pos="6048375" algn="l"/>
              </a:tabLst>
            </a:pPr>
            <a:r>
              <a:rPr lang="en-US" altLang="en-US" sz="1800" dirty="0" err="1">
                <a:solidFill>
                  <a:srgbClr val="000000"/>
                </a:solidFill>
              </a:rPr>
              <a:t>Driels</a:t>
            </a:r>
            <a:r>
              <a:rPr lang="en-US" altLang="en-US" sz="1800" dirty="0">
                <a:solidFill>
                  <a:srgbClr val="000000"/>
                </a:solidFill>
              </a:rPr>
              <a:t>, 127-133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Delivery Accuracy Measurement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39316">
              <a:spcBef>
                <a:spcPts val="75"/>
              </a:spcBef>
            </a:pPr>
            <a:r>
              <a:rPr lang="en-US" altLang="en-US" sz="2100" b="1" dirty="0">
                <a:solidFill>
                  <a:srgbClr val="000000"/>
                </a:solidFill>
              </a:rPr>
              <a:t>Two planes of measurement</a:t>
            </a:r>
          </a:p>
          <a:p>
            <a:pPr lvl="1" indent="-209550">
              <a:spcBef>
                <a:spcPts val="75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Ground (weapon impacts ground) – </a:t>
            </a:r>
            <a:r>
              <a:rPr lang="en-US" altLang="en-US" sz="1800" b="1" dirty="0" err="1">
                <a:solidFill>
                  <a:srgbClr val="000000"/>
                </a:solidFill>
              </a:rPr>
              <a:t>ie</a:t>
            </a:r>
            <a:r>
              <a:rPr lang="en-US" altLang="en-US" sz="1800" b="1" dirty="0">
                <a:solidFill>
                  <a:srgbClr val="000000"/>
                </a:solidFill>
              </a:rPr>
              <a:t>. Bombs, artillery</a:t>
            </a:r>
          </a:p>
          <a:p>
            <a:pPr lvl="1" indent="-209550">
              <a:spcBef>
                <a:spcPts val="75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Normal (directional impact) – </a:t>
            </a:r>
            <a:r>
              <a:rPr lang="en-US" altLang="en-US" sz="1800" b="1" dirty="0" err="1">
                <a:solidFill>
                  <a:srgbClr val="000000"/>
                </a:solidFill>
              </a:rPr>
              <a:t>ie</a:t>
            </a:r>
            <a:r>
              <a:rPr lang="en-US" altLang="en-US" sz="1800" b="1" dirty="0">
                <a:solidFill>
                  <a:srgbClr val="000000"/>
                </a:solidFill>
              </a:rPr>
              <a:t>. Direct-fire weapons, penetrators, missiles</a:t>
            </a:r>
          </a:p>
          <a:p>
            <a:pPr indent="-239316">
              <a:spcBef>
                <a:spcPts val="75"/>
              </a:spcBef>
            </a:pPr>
            <a:r>
              <a:rPr lang="en-US" altLang="en-US" sz="2100" b="1" dirty="0">
                <a:solidFill>
                  <a:srgbClr val="000000"/>
                </a:solidFill>
              </a:rPr>
              <a:t>Two units of measurement</a:t>
            </a:r>
          </a:p>
          <a:p>
            <a:pPr lvl="1" indent="-209550">
              <a:spcBef>
                <a:spcPts val="75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Milliradians (mils)</a:t>
            </a:r>
          </a:p>
          <a:p>
            <a:pPr lvl="1" indent="-209550">
              <a:spcBef>
                <a:spcPts val="75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Feet / meters</a:t>
            </a:r>
          </a:p>
          <a:p>
            <a:pPr indent="-239316">
              <a:spcBef>
                <a:spcPts val="75"/>
              </a:spcBef>
            </a:pPr>
            <a:r>
              <a:rPr lang="en-US" altLang="en-US" sz="2100" b="1" dirty="0">
                <a:solidFill>
                  <a:srgbClr val="000000"/>
                </a:solidFill>
              </a:rPr>
              <a:t>Two methods of measurement</a:t>
            </a:r>
          </a:p>
          <a:p>
            <a:pPr lvl="1" indent="-209550">
              <a:spcBef>
                <a:spcPts val="75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Circular Error Probable (CEP)</a:t>
            </a:r>
          </a:p>
          <a:p>
            <a:pPr lvl="1" indent="-209550">
              <a:spcBef>
                <a:spcPts val="75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Range Error Probable (REP) / Deflection Error Probable (DEP)</a:t>
            </a:r>
          </a:p>
          <a:p>
            <a:pPr lvl="1" indent="-209550">
              <a:spcBef>
                <a:spcPts val="75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Given with measure of precision and/or plane of reference</a:t>
            </a:r>
          </a:p>
          <a:p>
            <a:pPr lvl="2" indent="-209550">
              <a:spcBef>
                <a:spcPts val="75"/>
              </a:spcBef>
            </a:pPr>
            <a:r>
              <a:rPr lang="en-US" altLang="en-US" sz="1600" b="1" dirty="0" err="1">
                <a:solidFill>
                  <a:srgbClr val="000000"/>
                </a:solidFill>
              </a:rPr>
              <a:t>Ie</a:t>
            </a:r>
            <a:r>
              <a:rPr lang="en-US" altLang="en-US" sz="1600" b="1" dirty="0">
                <a:solidFill>
                  <a:srgbClr val="000000"/>
                </a:solidFill>
              </a:rPr>
              <a:t>. (CEP</a:t>
            </a:r>
            <a:r>
              <a:rPr lang="en-US" altLang="en-US" sz="1600" b="1" baseline="-25000" dirty="0">
                <a:solidFill>
                  <a:srgbClr val="000000"/>
                </a:solidFill>
              </a:rPr>
              <a:t>50</a:t>
            </a:r>
            <a:r>
              <a:rPr lang="en-US" altLang="en-US" sz="1600" b="1" dirty="0">
                <a:solidFill>
                  <a:srgbClr val="000000"/>
                </a:solidFill>
              </a:rPr>
              <a:t>)  - Circular Error Probable – 50 </a:t>
            </a:r>
          </a:p>
          <a:p>
            <a:pPr lvl="2" indent="-209550">
              <a:spcBef>
                <a:spcPts val="75"/>
              </a:spcBef>
            </a:pPr>
            <a:r>
              <a:rPr lang="en-US" altLang="en-US" sz="1600" b="1" dirty="0" err="1">
                <a:solidFill>
                  <a:srgbClr val="000000"/>
                </a:solidFill>
              </a:rPr>
              <a:t>Ie</a:t>
            </a:r>
            <a:r>
              <a:rPr lang="en-US" altLang="en-US" sz="1600" b="1" dirty="0">
                <a:solidFill>
                  <a:srgbClr val="000000"/>
                </a:solidFill>
              </a:rPr>
              <a:t>. (CEP</a:t>
            </a:r>
            <a:r>
              <a:rPr lang="en-US" altLang="en-US" sz="1600" b="1" baseline="-25000" dirty="0">
                <a:solidFill>
                  <a:srgbClr val="000000"/>
                </a:solidFill>
              </a:rPr>
              <a:t>N</a:t>
            </a:r>
            <a:r>
              <a:rPr lang="en-US" altLang="en-US" sz="1600" b="1" dirty="0">
                <a:solidFill>
                  <a:srgbClr val="000000"/>
                </a:solidFill>
              </a:rPr>
              <a:t>)  - Circular Error Probable – Normal Plane</a:t>
            </a:r>
          </a:p>
          <a:p>
            <a:pPr lvl="2" indent="-209550">
              <a:spcBef>
                <a:spcPts val="75"/>
              </a:spcBef>
            </a:pPr>
            <a:endParaRPr lang="en-US" altLang="en-US" sz="1000" b="1" dirty="0">
              <a:solidFill>
                <a:srgbClr val="000000"/>
              </a:solidFill>
            </a:endParaRPr>
          </a:p>
          <a:p>
            <a:pPr marL="587375" lvl="1" indent="0">
              <a:spcBef>
                <a:spcPts val="75"/>
              </a:spcBef>
              <a:buNone/>
            </a:pPr>
            <a:r>
              <a:rPr lang="en-US" altLang="en-US" sz="1800" b="1" dirty="0" err="1">
                <a:solidFill>
                  <a:srgbClr val="000000"/>
                </a:solidFill>
              </a:rPr>
              <a:t>Driels</a:t>
            </a:r>
            <a:r>
              <a:rPr lang="en-US" altLang="en-US" sz="1800" b="1" dirty="0">
                <a:solidFill>
                  <a:srgbClr val="000000"/>
                </a:solidFill>
              </a:rPr>
              <a:t>, 22, 136-137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1485901" y="115491"/>
            <a:ext cx="6166247" cy="5143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Two Planes of Measurement</a:t>
            </a:r>
            <a:endParaRPr lang="en-US" altLang="en-US"/>
          </a:p>
        </p:txBody>
      </p:sp>
      <p:grpSp>
        <p:nvGrpSpPr>
          <p:cNvPr id="35843" name="Group 13"/>
          <p:cNvGrpSpPr>
            <a:grpSpLocks/>
          </p:cNvGrpSpPr>
          <p:nvPr/>
        </p:nvGrpSpPr>
        <p:grpSpPr bwMode="auto">
          <a:xfrm>
            <a:off x="6043614" y="874961"/>
            <a:ext cx="1608534" cy="1568053"/>
            <a:chOff x="3933" y="2513"/>
            <a:chExt cx="1351" cy="1317"/>
          </a:xfrm>
        </p:grpSpPr>
        <p:sp>
          <p:nvSpPr>
            <p:cNvPr id="35850" name="Oval 7"/>
            <p:cNvSpPr>
              <a:spLocks noChangeArrowheads="1"/>
            </p:cNvSpPr>
            <p:nvPr/>
          </p:nvSpPr>
          <p:spPr bwMode="auto">
            <a:xfrm>
              <a:off x="3933" y="2513"/>
              <a:ext cx="1351" cy="1317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851" name="AutoShape 8"/>
            <p:cNvSpPr>
              <a:spLocks noChangeArrowheads="1"/>
            </p:cNvSpPr>
            <p:nvPr/>
          </p:nvSpPr>
          <p:spPr bwMode="auto">
            <a:xfrm>
              <a:off x="4432" y="2995"/>
              <a:ext cx="353" cy="35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C0128"/>
                </a:gs>
                <a:gs pos="100000">
                  <a:srgbClr val="75001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5844" name="Group 12"/>
          <p:cNvGrpSpPr>
            <a:grpSpLocks/>
          </p:cNvGrpSpPr>
          <p:nvPr/>
        </p:nvGrpSpPr>
        <p:grpSpPr bwMode="auto">
          <a:xfrm>
            <a:off x="5363172" y="3027971"/>
            <a:ext cx="2549128" cy="1179910"/>
            <a:chOff x="3501" y="1090"/>
            <a:chExt cx="2141" cy="991"/>
          </a:xfrm>
        </p:grpSpPr>
        <p:sp>
          <p:nvSpPr>
            <p:cNvPr id="35846" name="Oval 4"/>
            <p:cNvSpPr>
              <a:spLocks noChangeArrowheads="1"/>
            </p:cNvSpPr>
            <p:nvPr/>
          </p:nvSpPr>
          <p:spPr bwMode="auto">
            <a:xfrm rot="1484345">
              <a:off x="4962" y="1451"/>
              <a:ext cx="123" cy="599"/>
            </a:xfrm>
            <a:prstGeom prst="ellipse">
              <a:avLst/>
            </a:prstGeom>
            <a:gradFill rotWithShape="0">
              <a:gsLst>
                <a:gs pos="0">
                  <a:srgbClr val="007600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4704" y="1632"/>
              <a:ext cx="938" cy="449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848" name="AutoShape 6"/>
            <p:cNvSpPr>
              <a:spLocks noChangeArrowheads="1"/>
            </p:cNvSpPr>
            <p:nvPr/>
          </p:nvSpPr>
          <p:spPr bwMode="auto">
            <a:xfrm>
              <a:off x="5030" y="1632"/>
              <a:ext cx="245" cy="300"/>
            </a:xfrm>
            <a:prstGeom prst="triangle">
              <a:avLst>
                <a:gd name="adj" fmla="val 50000"/>
              </a:avLst>
            </a:prstGeom>
            <a:solidFill>
              <a:srgbClr val="FC0128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C0128"/>
              </a:extrusionClr>
              <a:contourClr>
                <a:srgbClr val="FC0128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501" y="1090"/>
              <a:ext cx="1592" cy="6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344406" y="816768"/>
            <a:ext cx="4837194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7663" indent="-347663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90513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Gill Sans"/>
              </a:rPr>
              <a:t>Ground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plane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Plane the target rests upon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Parallel to level ground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“top down” view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Normal plane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Plane passing through the center of the target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Perpendicular to the line-of-sight from the weapon-release point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Two Units of Measurement</a:t>
            </a:r>
            <a:endParaRPr lang="en-US" altLang="en-US"/>
          </a:p>
        </p:txBody>
      </p:sp>
      <p:sp>
        <p:nvSpPr>
          <p:cNvPr id="37891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4319" indent="-264319">
              <a:lnSpc>
                <a:spcPct val="150000"/>
              </a:lnSpc>
              <a:spcBef>
                <a:spcPts val="10"/>
              </a:spcBef>
              <a:tabLst>
                <a:tab pos="6048375" algn="l"/>
              </a:tabLst>
            </a:pPr>
            <a:r>
              <a:rPr lang="en-US" altLang="en-US" sz="2100" b="1" dirty="0">
                <a:solidFill>
                  <a:srgbClr val="000000"/>
                </a:solidFill>
              </a:rPr>
              <a:t>Milliradian (mil) (angular unit)</a:t>
            </a:r>
          </a:p>
          <a:p>
            <a:pPr marL="564356" lvl="1" indent="-264319">
              <a:lnSpc>
                <a:spcPct val="150000"/>
              </a:lnSpc>
              <a:spcBef>
                <a:spcPts val="10"/>
              </a:spcBef>
              <a:tabLst>
                <a:tab pos="6048375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Express accuracy independent of slant range</a:t>
            </a:r>
          </a:p>
          <a:p>
            <a:pPr marL="564356" lvl="1" indent="-264319">
              <a:lnSpc>
                <a:spcPct val="150000"/>
              </a:lnSpc>
              <a:spcBef>
                <a:spcPts val="10"/>
              </a:spcBef>
              <a:tabLst>
                <a:tab pos="6048375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Applies to the normal plane</a:t>
            </a:r>
          </a:p>
          <a:p>
            <a:pPr marL="564356" lvl="1" indent="-264319">
              <a:lnSpc>
                <a:spcPct val="150000"/>
              </a:lnSpc>
              <a:spcBef>
                <a:spcPts val="10"/>
              </a:spcBef>
              <a:tabLst>
                <a:tab pos="6048375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Feet / meters (distance unit)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44F4C-0542-E769-7E4C-07C620033D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64319" indent="-264319">
              <a:lnSpc>
                <a:spcPct val="150000"/>
              </a:lnSpc>
              <a:spcBef>
                <a:spcPts val="10"/>
              </a:spcBef>
              <a:tabLst>
                <a:tab pos="6048375" algn="l"/>
              </a:tabLst>
            </a:pPr>
            <a:r>
              <a:rPr lang="en-US" altLang="en-US" sz="2100" b="1" dirty="0">
                <a:solidFill>
                  <a:srgbClr val="000000"/>
                </a:solidFill>
              </a:rPr>
              <a:t>Mil / distance relationship</a:t>
            </a:r>
          </a:p>
          <a:p>
            <a:pPr marL="564356" lvl="1" indent="-264319">
              <a:lnSpc>
                <a:spcPct val="150000"/>
              </a:lnSpc>
              <a:spcBef>
                <a:spcPts val="10"/>
              </a:spcBef>
              <a:tabLst>
                <a:tab pos="6048375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1 mil = </a:t>
            </a:r>
            <a:r>
              <a:rPr lang="en-US" altLang="en-US" sz="1800" b="1" dirty="0">
                <a:solidFill>
                  <a:srgbClr val="000000"/>
                </a:solidFill>
                <a:sym typeface="Times New Roman Special G2" pitchFamily="18" charset="2"/>
              </a:rPr>
              <a:t>0.057 degrees or 1/6400 of a circle</a:t>
            </a:r>
          </a:p>
          <a:p>
            <a:pPr marL="864394" lvl="2" indent="-264319">
              <a:lnSpc>
                <a:spcPct val="150000"/>
              </a:lnSpc>
              <a:spcBef>
                <a:spcPts val="10"/>
              </a:spcBef>
              <a:tabLst>
                <a:tab pos="6048375" algn="l"/>
              </a:tabLst>
            </a:pPr>
            <a:r>
              <a:rPr lang="en-US" altLang="en-US" sz="1500" b="1" dirty="0">
                <a:solidFill>
                  <a:srgbClr val="000000"/>
                </a:solidFill>
              </a:rPr>
              <a:t>1 mil </a:t>
            </a:r>
            <a:r>
              <a:rPr lang="en-US" altLang="en-US" sz="1500" b="1" dirty="0">
                <a:solidFill>
                  <a:srgbClr val="000000"/>
                </a:solidFill>
                <a:sym typeface="Symbol" panose="05050102010706020507" pitchFamily="18" charset="2"/>
              </a:rPr>
              <a:t></a:t>
            </a:r>
            <a:r>
              <a:rPr lang="en-US" altLang="en-US" sz="1500" b="1" dirty="0">
                <a:solidFill>
                  <a:srgbClr val="000000"/>
                </a:solidFill>
              </a:rPr>
              <a:t> 1 m at 1000 m slant range</a:t>
            </a:r>
          </a:p>
          <a:p>
            <a:endParaRPr lang="en-US" dirty="0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7FED3EA-FA66-FBEA-17BB-D1FB2ADF3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951" y="2495550"/>
            <a:ext cx="6012725" cy="2201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3D84AE-A8FA-2794-B8AF-5EDA84CD91AC}"/>
              </a:ext>
            </a:extLst>
          </p:cNvPr>
          <p:cNvSpPr txBox="1"/>
          <p:nvPr/>
        </p:nvSpPr>
        <p:spPr>
          <a:xfrm>
            <a:off x="6937647" y="3181350"/>
            <a:ext cx="7280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</a:rPr>
              <a:t>1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4F9CF-2BA4-D87D-8967-904B365B51FA}"/>
              </a:ext>
            </a:extLst>
          </p:cNvPr>
          <p:cNvSpPr txBox="1"/>
          <p:nvPr/>
        </p:nvSpPr>
        <p:spPr>
          <a:xfrm>
            <a:off x="6891971" y="4476750"/>
            <a:ext cx="7280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</a:rPr>
              <a:t>1000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E33A5-E511-FF8A-AB8D-E70D9EC5CFF6}"/>
              </a:ext>
            </a:extLst>
          </p:cNvPr>
          <p:cNvSpPr txBox="1"/>
          <p:nvPr/>
        </p:nvSpPr>
        <p:spPr>
          <a:xfrm>
            <a:off x="-7576" y="4493978"/>
            <a:ext cx="29718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sng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Sauer202, CC BY-SA 4.0 via Wikimedia Commons</a:t>
            </a:r>
            <a:endParaRPr lang="en-US" sz="900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F43E54-AA2F-6A10-8924-585AEDEA4610}"/>
              </a:ext>
            </a:extLst>
          </p:cNvPr>
          <p:cNvGrpSpPr/>
          <p:nvPr/>
        </p:nvGrpSpPr>
        <p:grpSpPr>
          <a:xfrm>
            <a:off x="1099573" y="666750"/>
            <a:ext cx="6934200" cy="4026555"/>
            <a:chOff x="1479947" y="1320404"/>
            <a:chExt cx="6210300" cy="3596878"/>
          </a:xfrm>
        </p:grpSpPr>
        <p:sp>
          <p:nvSpPr>
            <p:cNvPr id="39940" name="Rectangle 2"/>
            <p:cNvSpPr>
              <a:spLocks noChangeArrowheads="1"/>
            </p:cNvSpPr>
            <p:nvPr/>
          </p:nvSpPr>
          <p:spPr bwMode="auto">
            <a:xfrm>
              <a:off x="1479947" y="1320404"/>
              <a:ext cx="6210300" cy="3596878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1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941" name="Picture 3" descr="M1_TAN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781" y="3514726"/>
              <a:ext cx="952500" cy="29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Rectangle 4"/>
            <p:cNvSpPr>
              <a:spLocks noChangeArrowheads="1"/>
            </p:cNvSpPr>
            <p:nvPr/>
          </p:nvSpPr>
          <p:spPr bwMode="auto">
            <a:xfrm>
              <a:off x="1495425" y="3801667"/>
              <a:ext cx="6181725" cy="1115615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2193814" y="2104260"/>
              <a:ext cx="1738867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Slant range (SR)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2000 m</a:t>
              </a:r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4556523" y="3814762"/>
              <a:ext cx="1035396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Radius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10 m</a:t>
              </a:r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3565923" y="4627960"/>
              <a:ext cx="1035396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Radius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15 m</a:t>
              </a: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1851423" y="4338637"/>
              <a:ext cx="929156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SR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3000 m</a:t>
              </a: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5557838" y="2820591"/>
              <a:ext cx="965049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Radius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5 m</a:t>
              </a: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5865019" y="2419350"/>
              <a:ext cx="934641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5 mils CEP</a:t>
              </a:r>
              <a:r>
                <a:rPr lang="en-US" altLang="en-US" sz="1350" baseline="-25000" dirty="0">
                  <a:latin typeface="Arial Narrow" panose="020B0606020202030204" pitchFamily="34" charset="0"/>
                </a:rPr>
                <a:t>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baseline="-25000" dirty="0">
                  <a:latin typeface="Arial Narrow" panose="020B0606020202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350" baseline="-25000" dirty="0">
                <a:latin typeface="Arial Narrow" panose="020B0606020202030204" pitchFamily="34" charset="0"/>
              </a:endParaRPr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2256235" y="1875235"/>
              <a:ext cx="3921919" cy="2718197"/>
            </a:xfrm>
            <a:custGeom>
              <a:avLst/>
              <a:gdLst>
                <a:gd name="T0" fmla="*/ 2147483646 w 3060"/>
                <a:gd name="T1" fmla="*/ 0 h 2148"/>
                <a:gd name="T2" fmla="*/ 0 w 3060"/>
                <a:gd name="T3" fmla="*/ 2147483646 h 2148"/>
                <a:gd name="T4" fmla="*/ 2147483646 w 3060"/>
                <a:gd name="T5" fmla="*/ 2147483646 h 2148"/>
                <a:gd name="T6" fmla="*/ 2147483646 w 3060"/>
                <a:gd name="T7" fmla="*/ 0 h 2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60"/>
                <a:gd name="T13" fmla="*/ 0 h 2148"/>
                <a:gd name="T14" fmla="*/ 3060 w 3060"/>
                <a:gd name="T15" fmla="*/ 2148 h 2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60" h="2148">
                  <a:moveTo>
                    <a:pt x="3060" y="0"/>
                  </a:moveTo>
                  <a:lnTo>
                    <a:pt x="0" y="888"/>
                  </a:lnTo>
                  <a:lnTo>
                    <a:pt x="750" y="2148"/>
                  </a:lnTo>
                  <a:lnTo>
                    <a:pt x="306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2749154" y="1875235"/>
              <a:ext cx="3429000" cy="192762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594497" y="2619375"/>
              <a:ext cx="638175" cy="105489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2256235" y="3825479"/>
              <a:ext cx="446484" cy="4869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878932" y="2372321"/>
              <a:ext cx="1029315" cy="779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248150" y="1745456"/>
              <a:ext cx="884635" cy="6917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5255419" y="2709862"/>
              <a:ext cx="315516" cy="24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957" name="Arc 21"/>
            <p:cNvSpPr>
              <a:spLocks/>
            </p:cNvSpPr>
            <p:nvPr/>
          </p:nvSpPr>
          <p:spPr bwMode="auto">
            <a:xfrm rot="-2731935" flipH="1" flipV="1">
              <a:off x="5606654" y="2137172"/>
              <a:ext cx="227409" cy="470297"/>
            </a:xfrm>
            <a:custGeom>
              <a:avLst/>
              <a:gdLst>
                <a:gd name="T0" fmla="*/ 2147483646 w 21600"/>
                <a:gd name="T1" fmla="*/ 0 h 26379"/>
                <a:gd name="T2" fmla="*/ 2147483646 w 21600"/>
                <a:gd name="T3" fmla="*/ 2147483646 h 26379"/>
                <a:gd name="T4" fmla="*/ 0 w 21600"/>
                <a:gd name="T5" fmla="*/ 2147483646 h 263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379"/>
                <a:gd name="T11" fmla="*/ 21600 w 21600"/>
                <a:gd name="T12" fmla="*/ 26379 h 26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379" fill="none" extrusionOk="0">
                  <a:moveTo>
                    <a:pt x="9880" y="0"/>
                  </a:moveTo>
                  <a:cubicBezTo>
                    <a:pt x="17076" y="3702"/>
                    <a:pt x="21600" y="11115"/>
                    <a:pt x="21600" y="19208"/>
                  </a:cubicBezTo>
                  <a:cubicBezTo>
                    <a:pt x="21600" y="21650"/>
                    <a:pt x="21185" y="24075"/>
                    <a:pt x="20374" y="26378"/>
                  </a:cubicBezTo>
                </a:path>
                <a:path w="21600" h="26379" stroke="0" extrusionOk="0">
                  <a:moveTo>
                    <a:pt x="9880" y="0"/>
                  </a:moveTo>
                  <a:cubicBezTo>
                    <a:pt x="17076" y="3702"/>
                    <a:pt x="21600" y="11115"/>
                    <a:pt x="21600" y="19208"/>
                  </a:cubicBezTo>
                  <a:cubicBezTo>
                    <a:pt x="21600" y="21650"/>
                    <a:pt x="21185" y="24075"/>
                    <a:pt x="20374" y="26378"/>
                  </a:cubicBezTo>
                  <a:lnTo>
                    <a:pt x="0" y="19208"/>
                  </a:lnTo>
                  <a:lnTo>
                    <a:pt x="988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 flipV="1">
              <a:off x="4246960" y="3696891"/>
              <a:ext cx="353615" cy="2726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 flipV="1">
              <a:off x="3225404" y="4593432"/>
              <a:ext cx="350044" cy="1988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960" name="Arc 24"/>
            <p:cNvSpPr>
              <a:spLocks/>
            </p:cNvSpPr>
            <p:nvPr/>
          </p:nvSpPr>
          <p:spPr bwMode="auto">
            <a:xfrm rot="9740701" flipV="1">
              <a:off x="5297092" y="1593057"/>
              <a:ext cx="230981" cy="464344"/>
            </a:xfrm>
            <a:custGeom>
              <a:avLst/>
              <a:gdLst>
                <a:gd name="T0" fmla="*/ 2147483646 w 21600"/>
                <a:gd name="T1" fmla="*/ 0 h 26379"/>
                <a:gd name="T2" fmla="*/ 2147483646 w 21600"/>
                <a:gd name="T3" fmla="*/ 2147483646 h 26379"/>
                <a:gd name="T4" fmla="*/ 0 w 21600"/>
                <a:gd name="T5" fmla="*/ 2147483646 h 263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379"/>
                <a:gd name="T11" fmla="*/ 21600 w 21600"/>
                <a:gd name="T12" fmla="*/ 26379 h 26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379" fill="none" extrusionOk="0">
                  <a:moveTo>
                    <a:pt x="9880" y="0"/>
                  </a:moveTo>
                  <a:cubicBezTo>
                    <a:pt x="17076" y="3702"/>
                    <a:pt x="21600" y="11115"/>
                    <a:pt x="21600" y="19208"/>
                  </a:cubicBezTo>
                  <a:cubicBezTo>
                    <a:pt x="21600" y="21650"/>
                    <a:pt x="21185" y="24075"/>
                    <a:pt x="20374" y="26378"/>
                  </a:cubicBezTo>
                </a:path>
                <a:path w="21600" h="26379" stroke="0" extrusionOk="0">
                  <a:moveTo>
                    <a:pt x="9880" y="0"/>
                  </a:moveTo>
                  <a:cubicBezTo>
                    <a:pt x="17076" y="3702"/>
                    <a:pt x="21600" y="11115"/>
                    <a:pt x="21600" y="19208"/>
                  </a:cubicBezTo>
                  <a:cubicBezTo>
                    <a:pt x="21600" y="21650"/>
                    <a:pt x="21185" y="24075"/>
                    <a:pt x="20374" y="26378"/>
                  </a:cubicBezTo>
                  <a:lnTo>
                    <a:pt x="0" y="19208"/>
                  </a:lnTo>
                  <a:lnTo>
                    <a:pt x="988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26"/>
            <p:cNvSpPr>
              <a:spLocks noChangeArrowheads="1"/>
            </p:cNvSpPr>
            <p:nvPr/>
          </p:nvSpPr>
          <p:spPr bwMode="auto">
            <a:xfrm rot="-1650057">
              <a:off x="6378179" y="1791891"/>
              <a:ext cx="16669" cy="59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2" name="Rectangle 27"/>
            <p:cNvSpPr>
              <a:spLocks noChangeArrowheads="1"/>
            </p:cNvSpPr>
            <p:nvPr/>
          </p:nvSpPr>
          <p:spPr bwMode="auto">
            <a:xfrm rot="-1650057">
              <a:off x="6378179" y="1791891"/>
              <a:ext cx="16669" cy="5953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3" name="Rectangle 28"/>
            <p:cNvSpPr>
              <a:spLocks noChangeArrowheads="1"/>
            </p:cNvSpPr>
            <p:nvPr/>
          </p:nvSpPr>
          <p:spPr bwMode="auto">
            <a:xfrm rot="-1650057">
              <a:off x="6611541" y="1557337"/>
              <a:ext cx="165497" cy="250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4" name="Rectangle 29"/>
            <p:cNvSpPr>
              <a:spLocks noChangeArrowheads="1"/>
            </p:cNvSpPr>
            <p:nvPr/>
          </p:nvSpPr>
          <p:spPr bwMode="auto">
            <a:xfrm rot="-1650057">
              <a:off x="6611541" y="1557337"/>
              <a:ext cx="165497" cy="25004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5" name="Rectangle 30"/>
            <p:cNvSpPr>
              <a:spLocks noChangeArrowheads="1"/>
            </p:cNvSpPr>
            <p:nvPr/>
          </p:nvSpPr>
          <p:spPr bwMode="auto">
            <a:xfrm rot="-1650057">
              <a:off x="6453187" y="1649016"/>
              <a:ext cx="5954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6" name="Rectangle 31"/>
            <p:cNvSpPr>
              <a:spLocks noChangeArrowheads="1"/>
            </p:cNvSpPr>
            <p:nvPr/>
          </p:nvSpPr>
          <p:spPr bwMode="auto">
            <a:xfrm rot="-1650057">
              <a:off x="6453187" y="1649016"/>
              <a:ext cx="5954" cy="952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7" name="Freeform 32"/>
            <p:cNvSpPr>
              <a:spLocks/>
            </p:cNvSpPr>
            <p:nvPr/>
          </p:nvSpPr>
          <p:spPr bwMode="auto">
            <a:xfrm rot="-1650057">
              <a:off x="6182916" y="1858567"/>
              <a:ext cx="34528" cy="29765"/>
            </a:xfrm>
            <a:custGeom>
              <a:avLst/>
              <a:gdLst>
                <a:gd name="T0" fmla="*/ 2147483646 w 714"/>
                <a:gd name="T1" fmla="*/ 2147483646 h 642"/>
                <a:gd name="T2" fmla="*/ 2147483646 w 714"/>
                <a:gd name="T3" fmla="*/ 2147483646 h 642"/>
                <a:gd name="T4" fmla="*/ 2147483646 w 714"/>
                <a:gd name="T5" fmla="*/ 2147483646 h 642"/>
                <a:gd name="T6" fmla="*/ 2147483646 w 714"/>
                <a:gd name="T7" fmla="*/ 2147483646 h 642"/>
                <a:gd name="T8" fmla="*/ 2147483646 w 714"/>
                <a:gd name="T9" fmla="*/ 2147483646 h 642"/>
                <a:gd name="T10" fmla="*/ 2147483646 w 714"/>
                <a:gd name="T11" fmla="*/ 2147483646 h 642"/>
                <a:gd name="T12" fmla="*/ 2147483646 w 714"/>
                <a:gd name="T13" fmla="*/ 2147483646 h 642"/>
                <a:gd name="T14" fmla="*/ 2147483646 w 714"/>
                <a:gd name="T15" fmla="*/ 2147483646 h 642"/>
                <a:gd name="T16" fmla="*/ 2147483646 w 714"/>
                <a:gd name="T17" fmla="*/ 2147483646 h 642"/>
                <a:gd name="T18" fmla="*/ 2147483646 w 714"/>
                <a:gd name="T19" fmla="*/ 2147483646 h 642"/>
                <a:gd name="T20" fmla="*/ 2147483646 w 714"/>
                <a:gd name="T21" fmla="*/ 2147483646 h 642"/>
                <a:gd name="T22" fmla="*/ 2147483646 w 714"/>
                <a:gd name="T23" fmla="*/ 2147483646 h 642"/>
                <a:gd name="T24" fmla="*/ 2147483646 w 714"/>
                <a:gd name="T25" fmla="*/ 2147483646 h 642"/>
                <a:gd name="T26" fmla="*/ 2147483646 w 714"/>
                <a:gd name="T27" fmla="*/ 2147483646 h 642"/>
                <a:gd name="T28" fmla="*/ 2147483646 w 714"/>
                <a:gd name="T29" fmla="*/ 2147483646 h 642"/>
                <a:gd name="T30" fmla="*/ 2147483646 w 714"/>
                <a:gd name="T31" fmla="*/ 2147483646 h 642"/>
                <a:gd name="T32" fmla="*/ 2147483646 w 714"/>
                <a:gd name="T33" fmla="*/ 2147483646 h 642"/>
                <a:gd name="T34" fmla="*/ 2147483646 w 714"/>
                <a:gd name="T35" fmla="*/ 2147483646 h 642"/>
                <a:gd name="T36" fmla="*/ 2147483646 w 714"/>
                <a:gd name="T37" fmla="*/ 2147483646 h 642"/>
                <a:gd name="T38" fmla="*/ 2147483646 w 714"/>
                <a:gd name="T39" fmla="*/ 0 h 642"/>
                <a:gd name="T40" fmla="*/ 2147483646 w 714"/>
                <a:gd name="T41" fmla="*/ 0 h 642"/>
                <a:gd name="T42" fmla="*/ 2147483646 w 714"/>
                <a:gd name="T43" fmla="*/ 0 h 642"/>
                <a:gd name="T44" fmla="*/ 2147483646 w 714"/>
                <a:gd name="T45" fmla="*/ 0 h 642"/>
                <a:gd name="T46" fmla="*/ 2147483646 w 714"/>
                <a:gd name="T47" fmla="*/ 2147483646 h 642"/>
                <a:gd name="T48" fmla="*/ 2147483646 w 714"/>
                <a:gd name="T49" fmla="*/ 2147483646 h 642"/>
                <a:gd name="T50" fmla="*/ 2147483646 w 714"/>
                <a:gd name="T51" fmla="*/ 2147483646 h 642"/>
                <a:gd name="T52" fmla="*/ 2147483646 w 714"/>
                <a:gd name="T53" fmla="*/ 2147483646 h 642"/>
                <a:gd name="T54" fmla="*/ 2147483646 w 714"/>
                <a:gd name="T55" fmla="*/ 2147483646 h 642"/>
                <a:gd name="T56" fmla="*/ 2147483646 w 714"/>
                <a:gd name="T57" fmla="*/ 2147483646 h 642"/>
                <a:gd name="T58" fmla="*/ 2147483646 w 714"/>
                <a:gd name="T59" fmla="*/ 2147483646 h 642"/>
                <a:gd name="T60" fmla="*/ 0 w 714"/>
                <a:gd name="T61" fmla="*/ 2147483646 h 642"/>
                <a:gd name="T62" fmla="*/ 0 w 714"/>
                <a:gd name="T63" fmla="*/ 2147483646 h 642"/>
                <a:gd name="T64" fmla="*/ 0 w 714"/>
                <a:gd name="T65" fmla="*/ 2147483646 h 642"/>
                <a:gd name="T66" fmla="*/ 0 w 714"/>
                <a:gd name="T67" fmla="*/ 2147483646 h 642"/>
                <a:gd name="T68" fmla="*/ 2147483646 w 714"/>
                <a:gd name="T69" fmla="*/ 2147483646 h 642"/>
                <a:gd name="T70" fmla="*/ 2147483646 w 714"/>
                <a:gd name="T71" fmla="*/ 2147483646 h 642"/>
                <a:gd name="T72" fmla="*/ 2147483646 w 714"/>
                <a:gd name="T73" fmla="*/ 2147483646 h 642"/>
                <a:gd name="T74" fmla="*/ 2147483646 w 714"/>
                <a:gd name="T75" fmla="*/ 2147483646 h 642"/>
                <a:gd name="T76" fmla="*/ 2147483646 w 714"/>
                <a:gd name="T77" fmla="*/ 2147483646 h 642"/>
                <a:gd name="T78" fmla="*/ 2147483646 w 714"/>
                <a:gd name="T79" fmla="*/ 2147483646 h 642"/>
                <a:gd name="T80" fmla="*/ 2147483646 w 714"/>
                <a:gd name="T81" fmla="*/ 2147483646 h 642"/>
                <a:gd name="T82" fmla="*/ 2147483646 w 714"/>
                <a:gd name="T83" fmla="*/ 2147483646 h 642"/>
                <a:gd name="T84" fmla="*/ 2147483646 w 714"/>
                <a:gd name="T85" fmla="*/ 2147483646 h 6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642"/>
                <a:gd name="T131" fmla="*/ 714 w 714"/>
                <a:gd name="T132" fmla="*/ 642 h 6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642">
                  <a:moveTo>
                    <a:pt x="358" y="642"/>
                  </a:moveTo>
                  <a:lnTo>
                    <a:pt x="375" y="642"/>
                  </a:lnTo>
                  <a:lnTo>
                    <a:pt x="394" y="641"/>
                  </a:lnTo>
                  <a:lnTo>
                    <a:pt x="411" y="639"/>
                  </a:lnTo>
                  <a:lnTo>
                    <a:pt x="428" y="636"/>
                  </a:lnTo>
                  <a:lnTo>
                    <a:pt x="446" y="632"/>
                  </a:lnTo>
                  <a:lnTo>
                    <a:pt x="463" y="629"/>
                  </a:lnTo>
                  <a:lnTo>
                    <a:pt x="479" y="624"/>
                  </a:lnTo>
                  <a:lnTo>
                    <a:pt x="495" y="618"/>
                  </a:lnTo>
                  <a:lnTo>
                    <a:pt x="511" y="611"/>
                  </a:lnTo>
                  <a:lnTo>
                    <a:pt x="526" y="604"/>
                  </a:lnTo>
                  <a:lnTo>
                    <a:pt x="541" y="597"/>
                  </a:lnTo>
                  <a:lnTo>
                    <a:pt x="556" y="589"/>
                  </a:lnTo>
                  <a:lnTo>
                    <a:pt x="570" y="580"/>
                  </a:lnTo>
                  <a:lnTo>
                    <a:pt x="583" y="570"/>
                  </a:lnTo>
                  <a:lnTo>
                    <a:pt x="596" y="561"/>
                  </a:lnTo>
                  <a:lnTo>
                    <a:pt x="608" y="549"/>
                  </a:lnTo>
                  <a:lnTo>
                    <a:pt x="621" y="538"/>
                  </a:lnTo>
                  <a:lnTo>
                    <a:pt x="632" y="527"/>
                  </a:lnTo>
                  <a:lnTo>
                    <a:pt x="642" y="515"/>
                  </a:lnTo>
                  <a:lnTo>
                    <a:pt x="652" y="502"/>
                  </a:lnTo>
                  <a:lnTo>
                    <a:pt x="661" y="490"/>
                  </a:lnTo>
                  <a:lnTo>
                    <a:pt x="670" y="476"/>
                  </a:lnTo>
                  <a:lnTo>
                    <a:pt x="678" y="463"/>
                  </a:lnTo>
                  <a:lnTo>
                    <a:pt x="685" y="448"/>
                  </a:lnTo>
                  <a:lnTo>
                    <a:pt x="691" y="433"/>
                  </a:lnTo>
                  <a:lnTo>
                    <a:pt x="697" y="418"/>
                  </a:lnTo>
                  <a:lnTo>
                    <a:pt x="702" y="403"/>
                  </a:lnTo>
                  <a:lnTo>
                    <a:pt x="706" y="387"/>
                  </a:lnTo>
                  <a:lnTo>
                    <a:pt x="709" y="371"/>
                  </a:lnTo>
                  <a:lnTo>
                    <a:pt x="711" y="355"/>
                  </a:lnTo>
                  <a:lnTo>
                    <a:pt x="712" y="339"/>
                  </a:lnTo>
                  <a:lnTo>
                    <a:pt x="714" y="321"/>
                  </a:lnTo>
                  <a:lnTo>
                    <a:pt x="712" y="304"/>
                  </a:lnTo>
                  <a:lnTo>
                    <a:pt x="711" y="288"/>
                  </a:lnTo>
                  <a:lnTo>
                    <a:pt x="709" y="272"/>
                  </a:lnTo>
                  <a:lnTo>
                    <a:pt x="706" y="256"/>
                  </a:lnTo>
                  <a:lnTo>
                    <a:pt x="702" y="239"/>
                  </a:lnTo>
                  <a:lnTo>
                    <a:pt x="697" y="225"/>
                  </a:lnTo>
                  <a:lnTo>
                    <a:pt x="691" y="208"/>
                  </a:lnTo>
                  <a:lnTo>
                    <a:pt x="685" y="195"/>
                  </a:lnTo>
                  <a:lnTo>
                    <a:pt x="678" y="180"/>
                  </a:lnTo>
                  <a:lnTo>
                    <a:pt x="670" y="166"/>
                  </a:lnTo>
                  <a:lnTo>
                    <a:pt x="661" y="153"/>
                  </a:lnTo>
                  <a:lnTo>
                    <a:pt x="652" y="140"/>
                  </a:lnTo>
                  <a:lnTo>
                    <a:pt x="642" y="127"/>
                  </a:lnTo>
                  <a:lnTo>
                    <a:pt x="632" y="115"/>
                  </a:lnTo>
                  <a:lnTo>
                    <a:pt x="621" y="103"/>
                  </a:lnTo>
                  <a:lnTo>
                    <a:pt x="608" y="92"/>
                  </a:lnTo>
                  <a:lnTo>
                    <a:pt x="596" y="82"/>
                  </a:lnTo>
                  <a:lnTo>
                    <a:pt x="583" y="72"/>
                  </a:lnTo>
                  <a:lnTo>
                    <a:pt x="570" y="62"/>
                  </a:lnTo>
                  <a:lnTo>
                    <a:pt x="556" y="53"/>
                  </a:lnTo>
                  <a:lnTo>
                    <a:pt x="541" y="46"/>
                  </a:lnTo>
                  <a:lnTo>
                    <a:pt x="526" y="37"/>
                  </a:lnTo>
                  <a:lnTo>
                    <a:pt x="511" y="31"/>
                  </a:lnTo>
                  <a:lnTo>
                    <a:pt x="495" y="25"/>
                  </a:lnTo>
                  <a:lnTo>
                    <a:pt x="479" y="19"/>
                  </a:lnTo>
                  <a:lnTo>
                    <a:pt x="463" y="14"/>
                  </a:lnTo>
                  <a:lnTo>
                    <a:pt x="446" y="10"/>
                  </a:lnTo>
                  <a:lnTo>
                    <a:pt x="428" y="6"/>
                  </a:lnTo>
                  <a:lnTo>
                    <a:pt x="411" y="4"/>
                  </a:lnTo>
                  <a:lnTo>
                    <a:pt x="394" y="1"/>
                  </a:lnTo>
                  <a:lnTo>
                    <a:pt x="375" y="0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20" y="1"/>
                  </a:lnTo>
                  <a:lnTo>
                    <a:pt x="303" y="4"/>
                  </a:lnTo>
                  <a:lnTo>
                    <a:pt x="286" y="6"/>
                  </a:lnTo>
                  <a:lnTo>
                    <a:pt x="268" y="10"/>
                  </a:lnTo>
                  <a:lnTo>
                    <a:pt x="251" y="14"/>
                  </a:lnTo>
                  <a:lnTo>
                    <a:pt x="235" y="19"/>
                  </a:lnTo>
                  <a:lnTo>
                    <a:pt x="219" y="25"/>
                  </a:lnTo>
                  <a:lnTo>
                    <a:pt x="203" y="31"/>
                  </a:lnTo>
                  <a:lnTo>
                    <a:pt x="188" y="37"/>
                  </a:lnTo>
                  <a:lnTo>
                    <a:pt x="173" y="46"/>
                  </a:lnTo>
                  <a:lnTo>
                    <a:pt x="158" y="53"/>
                  </a:lnTo>
                  <a:lnTo>
                    <a:pt x="144" y="62"/>
                  </a:lnTo>
                  <a:lnTo>
                    <a:pt x="131" y="72"/>
                  </a:lnTo>
                  <a:lnTo>
                    <a:pt x="118" y="82"/>
                  </a:lnTo>
                  <a:lnTo>
                    <a:pt x="106" y="92"/>
                  </a:lnTo>
                  <a:lnTo>
                    <a:pt x="93" y="103"/>
                  </a:lnTo>
                  <a:lnTo>
                    <a:pt x="82" y="115"/>
                  </a:lnTo>
                  <a:lnTo>
                    <a:pt x="72" y="127"/>
                  </a:lnTo>
                  <a:lnTo>
                    <a:pt x="62" y="140"/>
                  </a:lnTo>
                  <a:lnTo>
                    <a:pt x="53" y="153"/>
                  </a:lnTo>
                  <a:lnTo>
                    <a:pt x="44" y="166"/>
                  </a:lnTo>
                  <a:lnTo>
                    <a:pt x="36" y="180"/>
                  </a:lnTo>
                  <a:lnTo>
                    <a:pt x="29" y="195"/>
                  </a:lnTo>
                  <a:lnTo>
                    <a:pt x="23" y="208"/>
                  </a:lnTo>
                  <a:lnTo>
                    <a:pt x="17" y="225"/>
                  </a:lnTo>
                  <a:lnTo>
                    <a:pt x="12" y="239"/>
                  </a:lnTo>
                  <a:lnTo>
                    <a:pt x="8" y="256"/>
                  </a:lnTo>
                  <a:lnTo>
                    <a:pt x="5" y="272"/>
                  </a:lnTo>
                  <a:lnTo>
                    <a:pt x="3" y="288"/>
                  </a:lnTo>
                  <a:lnTo>
                    <a:pt x="2" y="304"/>
                  </a:lnTo>
                  <a:lnTo>
                    <a:pt x="0" y="321"/>
                  </a:lnTo>
                  <a:lnTo>
                    <a:pt x="2" y="339"/>
                  </a:lnTo>
                  <a:lnTo>
                    <a:pt x="3" y="355"/>
                  </a:lnTo>
                  <a:lnTo>
                    <a:pt x="5" y="371"/>
                  </a:lnTo>
                  <a:lnTo>
                    <a:pt x="8" y="387"/>
                  </a:lnTo>
                  <a:lnTo>
                    <a:pt x="12" y="403"/>
                  </a:lnTo>
                  <a:lnTo>
                    <a:pt x="17" y="418"/>
                  </a:lnTo>
                  <a:lnTo>
                    <a:pt x="23" y="433"/>
                  </a:lnTo>
                  <a:lnTo>
                    <a:pt x="29" y="448"/>
                  </a:lnTo>
                  <a:lnTo>
                    <a:pt x="36" y="463"/>
                  </a:lnTo>
                  <a:lnTo>
                    <a:pt x="44" y="476"/>
                  </a:lnTo>
                  <a:lnTo>
                    <a:pt x="53" y="490"/>
                  </a:lnTo>
                  <a:lnTo>
                    <a:pt x="62" y="502"/>
                  </a:lnTo>
                  <a:lnTo>
                    <a:pt x="72" y="515"/>
                  </a:lnTo>
                  <a:lnTo>
                    <a:pt x="82" y="527"/>
                  </a:lnTo>
                  <a:lnTo>
                    <a:pt x="93" y="538"/>
                  </a:lnTo>
                  <a:lnTo>
                    <a:pt x="106" y="549"/>
                  </a:lnTo>
                  <a:lnTo>
                    <a:pt x="118" y="561"/>
                  </a:lnTo>
                  <a:lnTo>
                    <a:pt x="131" y="570"/>
                  </a:lnTo>
                  <a:lnTo>
                    <a:pt x="144" y="580"/>
                  </a:lnTo>
                  <a:lnTo>
                    <a:pt x="158" y="589"/>
                  </a:lnTo>
                  <a:lnTo>
                    <a:pt x="173" y="597"/>
                  </a:lnTo>
                  <a:lnTo>
                    <a:pt x="188" y="604"/>
                  </a:lnTo>
                  <a:lnTo>
                    <a:pt x="203" y="611"/>
                  </a:lnTo>
                  <a:lnTo>
                    <a:pt x="219" y="618"/>
                  </a:lnTo>
                  <a:lnTo>
                    <a:pt x="235" y="624"/>
                  </a:lnTo>
                  <a:lnTo>
                    <a:pt x="251" y="629"/>
                  </a:lnTo>
                  <a:lnTo>
                    <a:pt x="268" y="632"/>
                  </a:lnTo>
                  <a:lnTo>
                    <a:pt x="286" y="636"/>
                  </a:lnTo>
                  <a:lnTo>
                    <a:pt x="303" y="639"/>
                  </a:lnTo>
                  <a:lnTo>
                    <a:pt x="320" y="641"/>
                  </a:lnTo>
                  <a:lnTo>
                    <a:pt x="339" y="642"/>
                  </a:lnTo>
                  <a:lnTo>
                    <a:pt x="358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3"/>
            <p:cNvSpPr>
              <a:spLocks/>
            </p:cNvSpPr>
            <p:nvPr/>
          </p:nvSpPr>
          <p:spPr bwMode="auto">
            <a:xfrm rot="-1650057">
              <a:off x="6182916" y="1858567"/>
              <a:ext cx="34528" cy="29765"/>
            </a:xfrm>
            <a:custGeom>
              <a:avLst/>
              <a:gdLst>
                <a:gd name="T0" fmla="*/ 2147483646 w 714"/>
                <a:gd name="T1" fmla="*/ 2147483646 h 642"/>
                <a:gd name="T2" fmla="*/ 2147483646 w 714"/>
                <a:gd name="T3" fmla="*/ 2147483646 h 642"/>
                <a:gd name="T4" fmla="*/ 2147483646 w 714"/>
                <a:gd name="T5" fmla="*/ 2147483646 h 642"/>
                <a:gd name="T6" fmla="*/ 2147483646 w 714"/>
                <a:gd name="T7" fmla="*/ 2147483646 h 642"/>
                <a:gd name="T8" fmla="*/ 2147483646 w 714"/>
                <a:gd name="T9" fmla="*/ 2147483646 h 642"/>
                <a:gd name="T10" fmla="*/ 2147483646 w 714"/>
                <a:gd name="T11" fmla="*/ 2147483646 h 642"/>
                <a:gd name="T12" fmla="*/ 2147483646 w 714"/>
                <a:gd name="T13" fmla="*/ 2147483646 h 642"/>
                <a:gd name="T14" fmla="*/ 2147483646 w 714"/>
                <a:gd name="T15" fmla="*/ 2147483646 h 642"/>
                <a:gd name="T16" fmla="*/ 2147483646 w 714"/>
                <a:gd name="T17" fmla="*/ 2147483646 h 642"/>
                <a:gd name="T18" fmla="*/ 2147483646 w 714"/>
                <a:gd name="T19" fmla="*/ 2147483646 h 642"/>
                <a:gd name="T20" fmla="*/ 2147483646 w 714"/>
                <a:gd name="T21" fmla="*/ 2147483646 h 642"/>
                <a:gd name="T22" fmla="*/ 2147483646 w 714"/>
                <a:gd name="T23" fmla="*/ 2147483646 h 642"/>
                <a:gd name="T24" fmla="*/ 2147483646 w 714"/>
                <a:gd name="T25" fmla="*/ 2147483646 h 642"/>
                <a:gd name="T26" fmla="*/ 2147483646 w 714"/>
                <a:gd name="T27" fmla="*/ 2147483646 h 642"/>
                <a:gd name="T28" fmla="*/ 2147483646 w 714"/>
                <a:gd name="T29" fmla="*/ 2147483646 h 642"/>
                <a:gd name="T30" fmla="*/ 2147483646 w 714"/>
                <a:gd name="T31" fmla="*/ 2147483646 h 642"/>
                <a:gd name="T32" fmla="*/ 2147483646 w 714"/>
                <a:gd name="T33" fmla="*/ 2147483646 h 642"/>
                <a:gd name="T34" fmla="*/ 2147483646 w 714"/>
                <a:gd name="T35" fmla="*/ 2147483646 h 642"/>
                <a:gd name="T36" fmla="*/ 2147483646 w 714"/>
                <a:gd name="T37" fmla="*/ 2147483646 h 642"/>
                <a:gd name="T38" fmla="*/ 2147483646 w 714"/>
                <a:gd name="T39" fmla="*/ 0 h 642"/>
                <a:gd name="T40" fmla="*/ 2147483646 w 714"/>
                <a:gd name="T41" fmla="*/ 0 h 642"/>
                <a:gd name="T42" fmla="*/ 2147483646 w 714"/>
                <a:gd name="T43" fmla="*/ 0 h 642"/>
                <a:gd name="T44" fmla="*/ 2147483646 w 714"/>
                <a:gd name="T45" fmla="*/ 0 h 642"/>
                <a:gd name="T46" fmla="*/ 2147483646 w 714"/>
                <a:gd name="T47" fmla="*/ 2147483646 h 642"/>
                <a:gd name="T48" fmla="*/ 2147483646 w 714"/>
                <a:gd name="T49" fmla="*/ 2147483646 h 642"/>
                <a:gd name="T50" fmla="*/ 2147483646 w 714"/>
                <a:gd name="T51" fmla="*/ 2147483646 h 642"/>
                <a:gd name="T52" fmla="*/ 2147483646 w 714"/>
                <a:gd name="T53" fmla="*/ 2147483646 h 642"/>
                <a:gd name="T54" fmla="*/ 2147483646 w 714"/>
                <a:gd name="T55" fmla="*/ 2147483646 h 642"/>
                <a:gd name="T56" fmla="*/ 2147483646 w 714"/>
                <a:gd name="T57" fmla="*/ 2147483646 h 642"/>
                <a:gd name="T58" fmla="*/ 2147483646 w 714"/>
                <a:gd name="T59" fmla="*/ 2147483646 h 642"/>
                <a:gd name="T60" fmla="*/ 0 w 714"/>
                <a:gd name="T61" fmla="*/ 2147483646 h 642"/>
                <a:gd name="T62" fmla="*/ 0 w 714"/>
                <a:gd name="T63" fmla="*/ 2147483646 h 642"/>
                <a:gd name="T64" fmla="*/ 0 w 714"/>
                <a:gd name="T65" fmla="*/ 2147483646 h 642"/>
                <a:gd name="T66" fmla="*/ 0 w 714"/>
                <a:gd name="T67" fmla="*/ 2147483646 h 642"/>
                <a:gd name="T68" fmla="*/ 2147483646 w 714"/>
                <a:gd name="T69" fmla="*/ 2147483646 h 642"/>
                <a:gd name="T70" fmla="*/ 2147483646 w 714"/>
                <a:gd name="T71" fmla="*/ 2147483646 h 642"/>
                <a:gd name="T72" fmla="*/ 2147483646 w 714"/>
                <a:gd name="T73" fmla="*/ 2147483646 h 642"/>
                <a:gd name="T74" fmla="*/ 2147483646 w 714"/>
                <a:gd name="T75" fmla="*/ 2147483646 h 642"/>
                <a:gd name="T76" fmla="*/ 2147483646 w 714"/>
                <a:gd name="T77" fmla="*/ 2147483646 h 642"/>
                <a:gd name="T78" fmla="*/ 2147483646 w 714"/>
                <a:gd name="T79" fmla="*/ 2147483646 h 642"/>
                <a:gd name="T80" fmla="*/ 2147483646 w 714"/>
                <a:gd name="T81" fmla="*/ 2147483646 h 642"/>
                <a:gd name="T82" fmla="*/ 2147483646 w 714"/>
                <a:gd name="T83" fmla="*/ 2147483646 h 642"/>
                <a:gd name="T84" fmla="*/ 2147483646 w 714"/>
                <a:gd name="T85" fmla="*/ 2147483646 h 6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642"/>
                <a:gd name="T131" fmla="*/ 714 w 714"/>
                <a:gd name="T132" fmla="*/ 642 h 6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642">
                  <a:moveTo>
                    <a:pt x="358" y="642"/>
                  </a:moveTo>
                  <a:lnTo>
                    <a:pt x="375" y="642"/>
                  </a:lnTo>
                  <a:lnTo>
                    <a:pt x="394" y="641"/>
                  </a:lnTo>
                  <a:lnTo>
                    <a:pt x="411" y="639"/>
                  </a:lnTo>
                  <a:lnTo>
                    <a:pt x="428" y="636"/>
                  </a:lnTo>
                  <a:lnTo>
                    <a:pt x="446" y="632"/>
                  </a:lnTo>
                  <a:lnTo>
                    <a:pt x="463" y="629"/>
                  </a:lnTo>
                  <a:lnTo>
                    <a:pt x="479" y="624"/>
                  </a:lnTo>
                  <a:lnTo>
                    <a:pt x="495" y="618"/>
                  </a:lnTo>
                  <a:lnTo>
                    <a:pt x="511" y="611"/>
                  </a:lnTo>
                  <a:lnTo>
                    <a:pt x="526" y="604"/>
                  </a:lnTo>
                  <a:lnTo>
                    <a:pt x="541" y="597"/>
                  </a:lnTo>
                  <a:lnTo>
                    <a:pt x="556" y="589"/>
                  </a:lnTo>
                  <a:lnTo>
                    <a:pt x="570" y="580"/>
                  </a:lnTo>
                  <a:lnTo>
                    <a:pt x="583" y="570"/>
                  </a:lnTo>
                  <a:lnTo>
                    <a:pt x="596" y="561"/>
                  </a:lnTo>
                  <a:lnTo>
                    <a:pt x="608" y="549"/>
                  </a:lnTo>
                  <a:lnTo>
                    <a:pt x="621" y="538"/>
                  </a:lnTo>
                  <a:lnTo>
                    <a:pt x="632" y="527"/>
                  </a:lnTo>
                  <a:lnTo>
                    <a:pt x="642" y="515"/>
                  </a:lnTo>
                  <a:lnTo>
                    <a:pt x="652" y="502"/>
                  </a:lnTo>
                  <a:lnTo>
                    <a:pt x="661" y="490"/>
                  </a:lnTo>
                  <a:lnTo>
                    <a:pt x="670" y="476"/>
                  </a:lnTo>
                  <a:lnTo>
                    <a:pt x="678" y="463"/>
                  </a:lnTo>
                  <a:lnTo>
                    <a:pt x="685" y="448"/>
                  </a:lnTo>
                  <a:lnTo>
                    <a:pt x="691" y="433"/>
                  </a:lnTo>
                  <a:lnTo>
                    <a:pt x="697" y="418"/>
                  </a:lnTo>
                  <a:lnTo>
                    <a:pt x="702" y="403"/>
                  </a:lnTo>
                  <a:lnTo>
                    <a:pt x="706" y="387"/>
                  </a:lnTo>
                  <a:lnTo>
                    <a:pt x="709" y="371"/>
                  </a:lnTo>
                  <a:lnTo>
                    <a:pt x="711" y="355"/>
                  </a:lnTo>
                  <a:lnTo>
                    <a:pt x="712" y="339"/>
                  </a:lnTo>
                  <a:lnTo>
                    <a:pt x="714" y="321"/>
                  </a:lnTo>
                  <a:lnTo>
                    <a:pt x="712" y="304"/>
                  </a:lnTo>
                  <a:lnTo>
                    <a:pt x="711" y="288"/>
                  </a:lnTo>
                  <a:lnTo>
                    <a:pt x="709" y="272"/>
                  </a:lnTo>
                  <a:lnTo>
                    <a:pt x="706" y="256"/>
                  </a:lnTo>
                  <a:lnTo>
                    <a:pt x="702" y="239"/>
                  </a:lnTo>
                  <a:lnTo>
                    <a:pt x="697" y="225"/>
                  </a:lnTo>
                  <a:lnTo>
                    <a:pt x="691" y="208"/>
                  </a:lnTo>
                  <a:lnTo>
                    <a:pt x="685" y="195"/>
                  </a:lnTo>
                  <a:lnTo>
                    <a:pt x="678" y="180"/>
                  </a:lnTo>
                  <a:lnTo>
                    <a:pt x="670" y="166"/>
                  </a:lnTo>
                  <a:lnTo>
                    <a:pt x="661" y="153"/>
                  </a:lnTo>
                  <a:lnTo>
                    <a:pt x="652" y="140"/>
                  </a:lnTo>
                  <a:lnTo>
                    <a:pt x="642" y="127"/>
                  </a:lnTo>
                  <a:lnTo>
                    <a:pt x="632" y="115"/>
                  </a:lnTo>
                  <a:lnTo>
                    <a:pt x="621" y="103"/>
                  </a:lnTo>
                  <a:lnTo>
                    <a:pt x="608" y="92"/>
                  </a:lnTo>
                  <a:lnTo>
                    <a:pt x="596" y="82"/>
                  </a:lnTo>
                  <a:lnTo>
                    <a:pt x="583" y="72"/>
                  </a:lnTo>
                  <a:lnTo>
                    <a:pt x="570" y="62"/>
                  </a:lnTo>
                  <a:lnTo>
                    <a:pt x="556" y="53"/>
                  </a:lnTo>
                  <a:lnTo>
                    <a:pt x="541" y="46"/>
                  </a:lnTo>
                  <a:lnTo>
                    <a:pt x="526" y="37"/>
                  </a:lnTo>
                  <a:lnTo>
                    <a:pt x="511" y="31"/>
                  </a:lnTo>
                  <a:lnTo>
                    <a:pt x="495" y="25"/>
                  </a:lnTo>
                  <a:lnTo>
                    <a:pt x="479" y="19"/>
                  </a:lnTo>
                  <a:lnTo>
                    <a:pt x="463" y="14"/>
                  </a:lnTo>
                  <a:lnTo>
                    <a:pt x="446" y="10"/>
                  </a:lnTo>
                  <a:lnTo>
                    <a:pt x="428" y="6"/>
                  </a:lnTo>
                  <a:lnTo>
                    <a:pt x="411" y="4"/>
                  </a:lnTo>
                  <a:lnTo>
                    <a:pt x="394" y="1"/>
                  </a:lnTo>
                  <a:lnTo>
                    <a:pt x="375" y="0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20" y="1"/>
                  </a:lnTo>
                  <a:lnTo>
                    <a:pt x="303" y="4"/>
                  </a:lnTo>
                  <a:lnTo>
                    <a:pt x="286" y="6"/>
                  </a:lnTo>
                  <a:lnTo>
                    <a:pt x="268" y="10"/>
                  </a:lnTo>
                  <a:lnTo>
                    <a:pt x="251" y="14"/>
                  </a:lnTo>
                  <a:lnTo>
                    <a:pt x="235" y="19"/>
                  </a:lnTo>
                  <a:lnTo>
                    <a:pt x="219" y="25"/>
                  </a:lnTo>
                  <a:lnTo>
                    <a:pt x="203" y="31"/>
                  </a:lnTo>
                  <a:lnTo>
                    <a:pt x="188" y="37"/>
                  </a:lnTo>
                  <a:lnTo>
                    <a:pt x="173" y="46"/>
                  </a:lnTo>
                  <a:lnTo>
                    <a:pt x="158" y="53"/>
                  </a:lnTo>
                  <a:lnTo>
                    <a:pt x="144" y="62"/>
                  </a:lnTo>
                  <a:lnTo>
                    <a:pt x="131" y="72"/>
                  </a:lnTo>
                  <a:lnTo>
                    <a:pt x="118" y="82"/>
                  </a:lnTo>
                  <a:lnTo>
                    <a:pt x="106" y="92"/>
                  </a:lnTo>
                  <a:lnTo>
                    <a:pt x="93" y="103"/>
                  </a:lnTo>
                  <a:lnTo>
                    <a:pt x="82" y="115"/>
                  </a:lnTo>
                  <a:lnTo>
                    <a:pt x="72" y="127"/>
                  </a:lnTo>
                  <a:lnTo>
                    <a:pt x="62" y="140"/>
                  </a:lnTo>
                  <a:lnTo>
                    <a:pt x="53" y="153"/>
                  </a:lnTo>
                  <a:lnTo>
                    <a:pt x="44" y="166"/>
                  </a:lnTo>
                  <a:lnTo>
                    <a:pt x="36" y="180"/>
                  </a:lnTo>
                  <a:lnTo>
                    <a:pt x="29" y="195"/>
                  </a:lnTo>
                  <a:lnTo>
                    <a:pt x="23" y="208"/>
                  </a:lnTo>
                  <a:lnTo>
                    <a:pt x="17" y="225"/>
                  </a:lnTo>
                  <a:lnTo>
                    <a:pt x="12" y="239"/>
                  </a:lnTo>
                  <a:lnTo>
                    <a:pt x="8" y="256"/>
                  </a:lnTo>
                  <a:lnTo>
                    <a:pt x="5" y="272"/>
                  </a:lnTo>
                  <a:lnTo>
                    <a:pt x="3" y="288"/>
                  </a:lnTo>
                  <a:lnTo>
                    <a:pt x="2" y="304"/>
                  </a:lnTo>
                  <a:lnTo>
                    <a:pt x="0" y="321"/>
                  </a:lnTo>
                  <a:lnTo>
                    <a:pt x="2" y="339"/>
                  </a:lnTo>
                  <a:lnTo>
                    <a:pt x="3" y="355"/>
                  </a:lnTo>
                  <a:lnTo>
                    <a:pt x="5" y="371"/>
                  </a:lnTo>
                  <a:lnTo>
                    <a:pt x="8" y="387"/>
                  </a:lnTo>
                  <a:lnTo>
                    <a:pt x="12" y="403"/>
                  </a:lnTo>
                  <a:lnTo>
                    <a:pt x="17" y="418"/>
                  </a:lnTo>
                  <a:lnTo>
                    <a:pt x="23" y="433"/>
                  </a:lnTo>
                  <a:lnTo>
                    <a:pt x="29" y="448"/>
                  </a:lnTo>
                  <a:lnTo>
                    <a:pt x="36" y="463"/>
                  </a:lnTo>
                  <a:lnTo>
                    <a:pt x="44" y="476"/>
                  </a:lnTo>
                  <a:lnTo>
                    <a:pt x="53" y="490"/>
                  </a:lnTo>
                  <a:lnTo>
                    <a:pt x="62" y="502"/>
                  </a:lnTo>
                  <a:lnTo>
                    <a:pt x="72" y="515"/>
                  </a:lnTo>
                  <a:lnTo>
                    <a:pt x="82" y="527"/>
                  </a:lnTo>
                  <a:lnTo>
                    <a:pt x="93" y="538"/>
                  </a:lnTo>
                  <a:lnTo>
                    <a:pt x="106" y="549"/>
                  </a:lnTo>
                  <a:lnTo>
                    <a:pt x="118" y="561"/>
                  </a:lnTo>
                  <a:lnTo>
                    <a:pt x="131" y="570"/>
                  </a:lnTo>
                  <a:lnTo>
                    <a:pt x="144" y="580"/>
                  </a:lnTo>
                  <a:lnTo>
                    <a:pt x="158" y="589"/>
                  </a:lnTo>
                  <a:lnTo>
                    <a:pt x="173" y="597"/>
                  </a:lnTo>
                  <a:lnTo>
                    <a:pt x="188" y="604"/>
                  </a:lnTo>
                  <a:lnTo>
                    <a:pt x="203" y="611"/>
                  </a:lnTo>
                  <a:lnTo>
                    <a:pt x="219" y="618"/>
                  </a:lnTo>
                  <a:lnTo>
                    <a:pt x="235" y="624"/>
                  </a:lnTo>
                  <a:lnTo>
                    <a:pt x="251" y="629"/>
                  </a:lnTo>
                  <a:lnTo>
                    <a:pt x="268" y="632"/>
                  </a:lnTo>
                  <a:lnTo>
                    <a:pt x="286" y="636"/>
                  </a:lnTo>
                  <a:lnTo>
                    <a:pt x="303" y="639"/>
                  </a:lnTo>
                  <a:lnTo>
                    <a:pt x="320" y="641"/>
                  </a:lnTo>
                  <a:lnTo>
                    <a:pt x="339" y="642"/>
                  </a:lnTo>
                  <a:lnTo>
                    <a:pt x="358" y="64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4"/>
            <p:cNvSpPr>
              <a:spLocks/>
            </p:cNvSpPr>
            <p:nvPr/>
          </p:nvSpPr>
          <p:spPr bwMode="auto">
            <a:xfrm rot="-1650057">
              <a:off x="6013848" y="1546623"/>
              <a:ext cx="902494" cy="197644"/>
            </a:xfrm>
            <a:custGeom>
              <a:avLst/>
              <a:gdLst>
                <a:gd name="T0" fmla="*/ 2147483646 w 18751"/>
                <a:gd name="T1" fmla="*/ 2147483646 h 4141"/>
                <a:gd name="T2" fmla="*/ 2147483646 w 18751"/>
                <a:gd name="T3" fmla="*/ 2147483646 h 4141"/>
                <a:gd name="T4" fmla="*/ 2147483646 w 18751"/>
                <a:gd name="T5" fmla="*/ 2147483646 h 4141"/>
                <a:gd name="T6" fmla="*/ 2147483646 w 18751"/>
                <a:gd name="T7" fmla="*/ 2147483646 h 4141"/>
                <a:gd name="T8" fmla="*/ 2147483646 w 18751"/>
                <a:gd name="T9" fmla="*/ 2147483646 h 4141"/>
                <a:gd name="T10" fmla="*/ 2147483646 w 18751"/>
                <a:gd name="T11" fmla="*/ 2147483646 h 4141"/>
                <a:gd name="T12" fmla="*/ 2147483646 w 18751"/>
                <a:gd name="T13" fmla="*/ 2147483646 h 4141"/>
                <a:gd name="T14" fmla="*/ 2147483646 w 18751"/>
                <a:gd name="T15" fmla="*/ 2147483646 h 4141"/>
                <a:gd name="T16" fmla="*/ 0 w 18751"/>
                <a:gd name="T17" fmla="*/ 2147483646 h 4141"/>
                <a:gd name="T18" fmla="*/ 0 w 18751"/>
                <a:gd name="T19" fmla="*/ 2147483646 h 4141"/>
                <a:gd name="T20" fmla="*/ 2147483646 w 18751"/>
                <a:gd name="T21" fmla="*/ 2147483646 h 4141"/>
                <a:gd name="T22" fmla="*/ 2147483646 w 18751"/>
                <a:gd name="T23" fmla="*/ 2147483646 h 4141"/>
                <a:gd name="T24" fmla="*/ 2147483646 w 18751"/>
                <a:gd name="T25" fmla="*/ 2147483646 h 4141"/>
                <a:gd name="T26" fmla="*/ 2147483646 w 18751"/>
                <a:gd name="T27" fmla="*/ 2147483646 h 4141"/>
                <a:gd name="T28" fmla="*/ 2147483646 w 18751"/>
                <a:gd name="T29" fmla="*/ 2147483646 h 4141"/>
                <a:gd name="T30" fmla="*/ 2147483646 w 18751"/>
                <a:gd name="T31" fmla="*/ 2147483646 h 4141"/>
                <a:gd name="T32" fmla="*/ 2147483646 w 18751"/>
                <a:gd name="T33" fmla="*/ 2147483646 h 4141"/>
                <a:gd name="T34" fmla="*/ 2147483646 w 18751"/>
                <a:gd name="T35" fmla="*/ 2147483646 h 4141"/>
                <a:gd name="T36" fmla="*/ 2147483646 w 18751"/>
                <a:gd name="T37" fmla="*/ 2147483646 h 4141"/>
                <a:gd name="T38" fmla="*/ 2147483646 w 18751"/>
                <a:gd name="T39" fmla="*/ 2147483646 h 4141"/>
                <a:gd name="T40" fmla="*/ 2147483646 w 18751"/>
                <a:gd name="T41" fmla="*/ 2147483646 h 4141"/>
                <a:gd name="T42" fmla="*/ 2147483646 w 18751"/>
                <a:gd name="T43" fmla="*/ 2147483646 h 4141"/>
                <a:gd name="T44" fmla="*/ 2147483646 w 18751"/>
                <a:gd name="T45" fmla="*/ 2147483646 h 4141"/>
                <a:gd name="T46" fmla="*/ 2147483646 w 18751"/>
                <a:gd name="T47" fmla="*/ 2147483646 h 4141"/>
                <a:gd name="T48" fmla="*/ 2147483646 w 18751"/>
                <a:gd name="T49" fmla="*/ 2147483646 h 4141"/>
                <a:gd name="T50" fmla="*/ 2147483646 w 18751"/>
                <a:gd name="T51" fmla="*/ 2147483646 h 4141"/>
                <a:gd name="T52" fmla="*/ 2147483646 w 18751"/>
                <a:gd name="T53" fmla="*/ 2147483646 h 4141"/>
                <a:gd name="T54" fmla="*/ 2147483646 w 18751"/>
                <a:gd name="T55" fmla="*/ 2147483646 h 4141"/>
                <a:gd name="T56" fmla="*/ 2147483646 w 18751"/>
                <a:gd name="T57" fmla="*/ 2147483646 h 4141"/>
                <a:gd name="T58" fmla="*/ 2147483646 w 18751"/>
                <a:gd name="T59" fmla="*/ 0 h 4141"/>
                <a:gd name="T60" fmla="*/ 2147483646 w 18751"/>
                <a:gd name="T61" fmla="*/ 2147483646 h 4141"/>
                <a:gd name="T62" fmla="*/ 2147483646 w 18751"/>
                <a:gd name="T63" fmla="*/ 2147483646 h 4141"/>
                <a:gd name="T64" fmla="*/ 2147483646 w 18751"/>
                <a:gd name="T65" fmla="*/ 2147483646 h 4141"/>
                <a:gd name="T66" fmla="*/ 2147483646 w 18751"/>
                <a:gd name="T67" fmla="*/ 2147483646 h 4141"/>
                <a:gd name="T68" fmla="*/ 2147483646 w 18751"/>
                <a:gd name="T69" fmla="*/ 2147483646 h 4141"/>
                <a:gd name="T70" fmla="*/ 2147483646 w 18751"/>
                <a:gd name="T71" fmla="*/ 2147483646 h 4141"/>
                <a:gd name="T72" fmla="*/ 2147483646 w 18751"/>
                <a:gd name="T73" fmla="*/ 2147483646 h 4141"/>
                <a:gd name="T74" fmla="*/ 2147483646 w 18751"/>
                <a:gd name="T75" fmla="*/ 2147483646 h 4141"/>
                <a:gd name="T76" fmla="*/ 2147483646 w 18751"/>
                <a:gd name="T77" fmla="*/ 2147483646 h 4141"/>
                <a:gd name="T78" fmla="*/ 2147483646 w 18751"/>
                <a:gd name="T79" fmla="*/ 2147483646 h 4141"/>
                <a:gd name="T80" fmla="*/ 2147483646 w 18751"/>
                <a:gd name="T81" fmla="*/ 2147483646 h 4141"/>
                <a:gd name="T82" fmla="*/ 2147483646 w 18751"/>
                <a:gd name="T83" fmla="*/ 2147483646 h 41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51"/>
                <a:gd name="T127" fmla="*/ 0 h 4141"/>
                <a:gd name="T128" fmla="*/ 18751 w 18751"/>
                <a:gd name="T129" fmla="*/ 4141 h 41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51" h="4141">
                  <a:moveTo>
                    <a:pt x="624" y="3253"/>
                  </a:moveTo>
                  <a:lnTo>
                    <a:pt x="608" y="3258"/>
                  </a:lnTo>
                  <a:lnTo>
                    <a:pt x="566" y="3270"/>
                  </a:lnTo>
                  <a:lnTo>
                    <a:pt x="504" y="3290"/>
                  </a:lnTo>
                  <a:lnTo>
                    <a:pt x="426" y="3317"/>
                  </a:lnTo>
                  <a:lnTo>
                    <a:pt x="385" y="3332"/>
                  </a:lnTo>
                  <a:lnTo>
                    <a:pt x="341" y="3348"/>
                  </a:lnTo>
                  <a:lnTo>
                    <a:pt x="297" y="3367"/>
                  </a:lnTo>
                  <a:lnTo>
                    <a:pt x="253" y="3386"/>
                  </a:lnTo>
                  <a:lnTo>
                    <a:pt x="211" y="3405"/>
                  </a:lnTo>
                  <a:lnTo>
                    <a:pt x="170" y="3425"/>
                  </a:lnTo>
                  <a:lnTo>
                    <a:pt x="132" y="3448"/>
                  </a:lnTo>
                  <a:lnTo>
                    <a:pt x="97" y="3469"/>
                  </a:lnTo>
                  <a:lnTo>
                    <a:pt x="66" y="3491"/>
                  </a:lnTo>
                  <a:lnTo>
                    <a:pt x="40" y="3515"/>
                  </a:lnTo>
                  <a:lnTo>
                    <a:pt x="20" y="3537"/>
                  </a:lnTo>
                  <a:lnTo>
                    <a:pt x="6" y="3560"/>
                  </a:lnTo>
                  <a:lnTo>
                    <a:pt x="0" y="3583"/>
                  </a:lnTo>
                  <a:lnTo>
                    <a:pt x="1" y="3606"/>
                  </a:lnTo>
                  <a:lnTo>
                    <a:pt x="11" y="3629"/>
                  </a:lnTo>
                  <a:lnTo>
                    <a:pt x="31" y="3651"/>
                  </a:lnTo>
                  <a:lnTo>
                    <a:pt x="61" y="3673"/>
                  </a:lnTo>
                  <a:lnTo>
                    <a:pt x="102" y="3694"/>
                  </a:lnTo>
                  <a:lnTo>
                    <a:pt x="155" y="3715"/>
                  </a:lnTo>
                  <a:lnTo>
                    <a:pt x="221" y="3735"/>
                  </a:lnTo>
                  <a:lnTo>
                    <a:pt x="299" y="3754"/>
                  </a:lnTo>
                  <a:lnTo>
                    <a:pt x="392" y="3772"/>
                  </a:lnTo>
                  <a:lnTo>
                    <a:pt x="500" y="3790"/>
                  </a:lnTo>
                  <a:lnTo>
                    <a:pt x="624" y="3805"/>
                  </a:lnTo>
                  <a:lnTo>
                    <a:pt x="2320" y="3945"/>
                  </a:lnTo>
                  <a:lnTo>
                    <a:pt x="8566" y="4126"/>
                  </a:lnTo>
                  <a:lnTo>
                    <a:pt x="8648" y="4127"/>
                  </a:lnTo>
                  <a:lnTo>
                    <a:pt x="8879" y="4129"/>
                  </a:lnTo>
                  <a:lnTo>
                    <a:pt x="9244" y="4133"/>
                  </a:lnTo>
                  <a:lnTo>
                    <a:pt x="9720" y="4136"/>
                  </a:lnTo>
                  <a:lnTo>
                    <a:pt x="10290" y="4139"/>
                  </a:lnTo>
                  <a:lnTo>
                    <a:pt x="10933" y="4141"/>
                  </a:lnTo>
                  <a:lnTo>
                    <a:pt x="11631" y="4141"/>
                  </a:lnTo>
                  <a:lnTo>
                    <a:pt x="12365" y="4138"/>
                  </a:lnTo>
                  <a:lnTo>
                    <a:pt x="12740" y="4136"/>
                  </a:lnTo>
                  <a:lnTo>
                    <a:pt x="13117" y="4132"/>
                  </a:lnTo>
                  <a:lnTo>
                    <a:pt x="13493" y="4127"/>
                  </a:lnTo>
                  <a:lnTo>
                    <a:pt x="13866" y="4122"/>
                  </a:lnTo>
                  <a:lnTo>
                    <a:pt x="14233" y="4116"/>
                  </a:lnTo>
                  <a:lnTo>
                    <a:pt x="14593" y="4107"/>
                  </a:lnTo>
                  <a:lnTo>
                    <a:pt x="14942" y="4098"/>
                  </a:lnTo>
                  <a:lnTo>
                    <a:pt x="15279" y="4089"/>
                  </a:lnTo>
                  <a:lnTo>
                    <a:pt x="15601" y="4076"/>
                  </a:lnTo>
                  <a:lnTo>
                    <a:pt x="15906" y="4063"/>
                  </a:lnTo>
                  <a:lnTo>
                    <a:pt x="16190" y="4048"/>
                  </a:lnTo>
                  <a:lnTo>
                    <a:pt x="16453" y="4030"/>
                  </a:lnTo>
                  <a:lnTo>
                    <a:pt x="16691" y="4012"/>
                  </a:lnTo>
                  <a:lnTo>
                    <a:pt x="16903" y="3992"/>
                  </a:lnTo>
                  <a:lnTo>
                    <a:pt x="17084" y="3970"/>
                  </a:lnTo>
                  <a:lnTo>
                    <a:pt x="17234" y="3945"/>
                  </a:lnTo>
                  <a:lnTo>
                    <a:pt x="18388" y="3945"/>
                  </a:lnTo>
                  <a:lnTo>
                    <a:pt x="18388" y="3345"/>
                  </a:lnTo>
                  <a:lnTo>
                    <a:pt x="18751" y="3274"/>
                  </a:lnTo>
                  <a:lnTo>
                    <a:pt x="18751" y="0"/>
                  </a:lnTo>
                  <a:lnTo>
                    <a:pt x="17647" y="0"/>
                  </a:lnTo>
                  <a:lnTo>
                    <a:pt x="15446" y="2974"/>
                  </a:lnTo>
                  <a:lnTo>
                    <a:pt x="7553" y="1976"/>
                  </a:lnTo>
                  <a:lnTo>
                    <a:pt x="3474" y="2388"/>
                  </a:lnTo>
                  <a:lnTo>
                    <a:pt x="3445" y="2395"/>
                  </a:lnTo>
                  <a:lnTo>
                    <a:pt x="3366" y="2415"/>
                  </a:lnTo>
                  <a:lnTo>
                    <a:pt x="3242" y="2447"/>
                  </a:lnTo>
                  <a:lnTo>
                    <a:pt x="3081" y="2490"/>
                  </a:lnTo>
                  <a:lnTo>
                    <a:pt x="2887" y="2541"/>
                  </a:lnTo>
                  <a:lnTo>
                    <a:pt x="2669" y="2601"/>
                  </a:lnTo>
                  <a:lnTo>
                    <a:pt x="2435" y="2665"/>
                  </a:lnTo>
                  <a:lnTo>
                    <a:pt x="2188" y="2733"/>
                  </a:lnTo>
                  <a:lnTo>
                    <a:pt x="1936" y="2805"/>
                  </a:lnTo>
                  <a:lnTo>
                    <a:pt x="1688" y="2878"/>
                  </a:lnTo>
                  <a:lnTo>
                    <a:pt x="1566" y="2914"/>
                  </a:lnTo>
                  <a:lnTo>
                    <a:pt x="1449" y="2950"/>
                  </a:lnTo>
                  <a:lnTo>
                    <a:pt x="1335" y="2986"/>
                  </a:lnTo>
                  <a:lnTo>
                    <a:pt x="1225" y="3021"/>
                  </a:lnTo>
                  <a:lnTo>
                    <a:pt x="1121" y="3055"/>
                  </a:lnTo>
                  <a:lnTo>
                    <a:pt x="1025" y="3088"/>
                  </a:lnTo>
                  <a:lnTo>
                    <a:pt x="934" y="3120"/>
                  </a:lnTo>
                  <a:lnTo>
                    <a:pt x="852" y="3150"/>
                  </a:lnTo>
                  <a:lnTo>
                    <a:pt x="779" y="3179"/>
                  </a:lnTo>
                  <a:lnTo>
                    <a:pt x="717" y="3206"/>
                  </a:lnTo>
                  <a:lnTo>
                    <a:pt x="665" y="3231"/>
                  </a:lnTo>
                  <a:lnTo>
                    <a:pt x="624" y="3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5"/>
            <p:cNvSpPr>
              <a:spLocks/>
            </p:cNvSpPr>
            <p:nvPr/>
          </p:nvSpPr>
          <p:spPr bwMode="auto">
            <a:xfrm rot="-1650057">
              <a:off x="6013848" y="1546623"/>
              <a:ext cx="902494" cy="197644"/>
            </a:xfrm>
            <a:custGeom>
              <a:avLst/>
              <a:gdLst>
                <a:gd name="T0" fmla="*/ 2147483646 w 18751"/>
                <a:gd name="T1" fmla="*/ 2147483646 h 4141"/>
                <a:gd name="T2" fmla="*/ 2147483646 w 18751"/>
                <a:gd name="T3" fmla="*/ 2147483646 h 4141"/>
                <a:gd name="T4" fmla="*/ 2147483646 w 18751"/>
                <a:gd name="T5" fmla="*/ 2147483646 h 4141"/>
                <a:gd name="T6" fmla="*/ 2147483646 w 18751"/>
                <a:gd name="T7" fmla="*/ 2147483646 h 4141"/>
                <a:gd name="T8" fmla="*/ 2147483646 w 18751"/>
                <a:gd name="T9" fmla="*/ 2147483646 h 4141"/>
                <a:gd name="T10" fmla="*/ 2147483646 w 18751"/>
                <a:gd name="T11" fmla="*/ 2147483646 h 4141"/>
                <a:gd name="T12" fmla="*/ 2147483646 w 18751"/>
                <a:gd name="T13" fmla="*/ 2147483646 h 4141"/>
                <a:gd name="T14" fmla="*/ 2147483646 w 18751"/>
                <a:gd name="T15" fmla="*/ 2147483646 h 4141"/>
                <a:gd name="T16" fmla="*/ 0 w 18751"/>
                <a:gd name="T17" fmla="*/ 2147483646 h 4141"/>
                <a:gd name="T18" fmla="*/ 0 w 18751"/>
                <a:gd name="T19" fmla="*/ 2147483646 h 4141"/>
                <a:gd name="T20" fmla="*/ 2147483646 w 18751"/>
                <a:gd name="T21" fmla="*/ 2147483646 h 4141"/>
                <a:gd name="T22" fmla="*/ 2147483646 w 18751"/>
                <a:gd name="T23" fmla="*/ 2147483646 h 4141"/>
                <a:gd name="T24" fmla="*/ 2147483646 w 18751"/>
                <a:gd name="T25" fmla="*/ 2147483646 h 4141"/>
                <a:gd name="T26" fmla="*/ 2147483646 w 18751"/>
                <a:gd name="T27" fmla="*/ 2147483646 h 4141"/>
                <a:gd name="T28" fmla="*/ 2147483646 w 18751"/>
                <a:gd name="T29" fmla="*/ 2147483646 h 4141"/>
                <a:gd name="T30" fmla="*/ 2147483646 w 18751"/>
                <a:gd name="T31" fmla="*/ 2147483646 h 4141"/>
                <a:gd name="T32" fmla="*/ 2147483646 w 18751"/>
                <a:gd name="T33" fmla="*/ 2147483646 h 4141"/>
                <a:gd name="T34" fmla="*/ 2147483646 w 18751"/>
                <a:gd name="T35" fmla="*/ 2147483646 h 4141"/>
                <a:gd name="T36" fmla="*/ 2147483646 w 18751"/>
                <a:gd name="T37" fmla="*/ 2147483646 h 4141"/>
                <a:gd name="T38" fmla="*/ 2147483646 w 18751"/>
                <a:gd name="T39" fmla="*/ 2147483646 h 4141"/>
                <a:gd name="T40" fmla="*/ 2147483646 w 18751"/>
                <a:gd name="T41" fmla="*/ 2147483646 h 4141"/>
                <a:gd name="T42" fmla="*/ 2147483646 w 18751"/>
                <a:gd name="T43" fmla="*/ 2147483646 h 4141"/>
                <a:gd name="T44" fmla="*/ 2147483646 w 18751"/>
                <a:gd name="T45" fmla="*/ 2147483646 h 4141"/>
                <a:gd name="T46" fmla="*/ 2147483646 w 18751"/>
                <a:gd name="T47" fmla="*/ 2147483646 h 4141"/>
                <a:gd name="T48" fmla="*/ 2147483646 w 18751"/>
                <a:gd name="T49" fmla="*/ 2147483646 h 4141"/>
                <a:gd name="T50" fmla="*/ 2147483646 w 18751"/>
                <a:gd name="T51" fmla="*/ 2147483646 h 4141"/>
                <a:gd name="T52" fmla="*/ 2147483646 w 18751"/>
                <a:gd name="T53" fmla="*/ 2147483646 h 4141"/>
                <a:gd name="T54" fmla="*/ 2147483646 w 18751"/>
                <a:gd name="T55" fmla="*/ 2147483646 h 4141"/>
                <a:gd name="T56" fmla="*/ 2147483646 w 18751"/>
                <a:gd name="T57" fmla="*/ 2147483646 h 4141"/>
                <a:gd name="T58" fmla="*/ 2147483646 w 18751"/>
                <a:gd name="T59" fmla="*/ 0 h 4141"/>
                <a:gd name="T60" fmla="*/ 2147483646 w 18751"/>
                <a:gd name="T61" fmla="*/ 2147483646 h 4141"/>
                <a:gd name="T62" fmla="*/ 2147483646 w 18751"/>
                <a:gd name="T63" fmla="*/ 2147483646 h 4141"/>
                <a:gd name="T64" fmla="*/ 2147483646 w 18751"/>
                <a:gd name="T65" fmla="*/ 2147483646 h 4141"/>
                <a:gd name="T66" fmla="*/ 2147483646 w 18751"/>
                <a:gd name="T67" fmla="*/ 2147483646 h 4141"/>
                <a:gd name="T68" fmla="*/ 2147483646 w 18751"/>
                <a:gd name="T69" fmla="*/ 2147483646 h 4141"/>
                <a:gd name="T70" fmla="*/ 2147483646 w 18751"/>
                <a:gd name="T71" fmla="*/ 2147483646 h 4141"/>
                <a:gd name="T72" fmla="*/ 2147483646 w 18751"/>
                <a:gd name="T73" fmla="*/ 2147483646 h 4141"/>
                <a:gd name="T74" fmla="*/ 2147483646 w 18751"/>
                <a:gd name="T75" fmla="*/ 2147483646 h 4141"/>
                <a:gd name="T76" fmla="*/ 2147483646 w 18751"/>
                <a:gd name="T77" fmla="*/ 2147483646 h 4141"/>
                <a:gd name="T78" fmla="*/ 2147483646 w 18751"/>
                <a:gd name="T79" fmla="*/ 2147483646 h 4141"/>
                <a:gd name="T80" fmla="*/ 2147483646 w 18751"/>
                <a:gd name="T81" fmla="*/ 2147483646 h 4141"/>
                <a:gd name="T82" fmla="*/ 2147483646 w 18751"/>
                <a:gd name="T83" fmla="*/ 2147483646 h 41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51"/>
                <a:gd name="T127" fmla="*/ 0 h 4141"/>
                <a:gd name="T128" fmla="*/ 18751 w 18751"/>
                <a:gd name="T129" fmla="*/ 4141 h 41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51" h="4141">
                  <a:moveTo>
                    <a:pt x="624" y="3253"/>
                  </a:moveTo>
                  <a:lnTo>
                    <a:pt x="608" y="3258"/>
                  </a:lnTo>
                  <a:lnTo>
                    <a:pt x="566" y="3270"/>
                  </a:lnTo>
                  <a:lnTo>
                    <a:pt x="504" y="3290"/>
                  </a:lnTo>
                  <a:lnTo>
                    <a:pt x="426" y="3317"/>
                  </a:lnTo>
                  <a:lnTo>
                    <a:pt x="385" y="3332"/>
                  </a:lnTo>
                  <a:lnTo>
                    <a:pt x="341" y="3348"/>
                  </a:lnTo>
                  <a:lnTo>
                    <a:pt x="297" y="3367"/>
                  </a:lnTo>
                  <a:lnTo>
                    <a:pt x="253" y="3386"/>
                  </a:lnTo>
                  <a:lnTo>
                    <a:pt x="211" y="3405"/>
                  </a:lnTo>
                  <a:lnTo>
                    <a:pt x="170" y="3425"/>
                  </a:lnTo>
                  <a:lnTo>
                    <a:pt x="132" y="3448"/>
                  </a:lnTo>
                  <a:lnTo>
                    <a:pt x="97" y="3469"/>
                  </a:lnTo>
                  <a:lnTo>
                    <a:pt x="66" y="3491"/>
                  </a:lnTo>
                  <a:lnTo>
                    <a:pt x="40" y="3515"/>
                  </a:lnTo>
                  <a:lnTo>
                    <a:pt x="20" y="3537"/>
                  </a:lnTo>
                  <a:lnTo>
                    <a:pt x="6" y="3560"/>
                  </a:lnTo>
                  <a:lnTo>
                    <a:pt x="0" y="3583"/>
                  </a:lnTo>
                  <a:lnTo>
                    <a:pt x="1" y="3606"/>
                  </a:lnTo>
                  <a:lnTo>
                    <a:pt x="11" y="3629"/>
                  </a:lnTo>
                  <a:lnTo>
                    <a:pt x="31" y="3651"/>
                  </a:lnTo>
                  <a:lnTo>
                    <a:pt x="61" y="3673"/>
                  </a:lnTo>
                  <a:lnTo>
                    <a:pt x="102" y="3694"/>
                  </a:lnTo>
                  <a:lnTo>
                    <a:pt x="155" y="3715"/>
                  </a:lnTo>
                  <a:lnTo>
                    <a:pt x="221" y="3735"/>
                  </a:lnTo>
                  <a:lnTo>
                    <a:pt x="299" y="3754"/>
                  </a:lnTo>
                  <a:lnTo>
                    <a:pt x="392" y="3772"/>
                  </a:lnTo>
                  <a:lnTo>
                    <a:pt x="500" y="3790"/>
                  </a:lnTo>
                  <a:lnTo>
                    <a:pt x="624" y="3805"/>
                  </a:lnTo>
                  <a:lnTo>
                    <a:pt x="2320" y="3945"/>
                  </a:lnTo>
                  <a:lnTo>
                    <a:pt x="8566" y="4126"/>
                  </a:lnTo>
                  <a:lnTo>
                    <a:pt x="8648" y="4127"/>
                  </a:lnTo>
                  <a:lnTo>
                    <a:pt x="8879" y="4129"/>
                  </a:lnTo>
                  <a:lnTo>
                    <a:pt x="9244" y="4133"/>
                  </a:lnTo>
                  <a:lnTo>
                    <a:pt x="9720" y="4136"/>
                  </a:lnTo>
                  <a:lnTo>
                    <a:pt x="10290" y="4139"/>
                  </a:lnTo>
                  <a:lnTo>
                    <a:pt x="10933" y="4141"/>
                  </a:lnTo>
                  <a:lnTo>
                    <a:pt x="11631" y="4141"/>
                  </a:lnTo>
                  <a:lnTo>
                    <a:pt x="12365" y="4138"/>
                  </a:lnTo>
                  <a:lnTo>
                    <a:pt x="12740" y="4136"/>
                  </a:lnTo>
                  <a:lnTo>
                    <a:pt x="13117" y="4132"/>
                  </a:lnTo>
                  <a:lnTo>
                    <a:pt x="13493" y="4127"/>
                  </a:lnTo>
                  <a:lnTo>
                    <a:pt x="13866" y="4122"/>
                  </a:lnTo>
                  <a:lnTo>
                    <a:pt x="14233" y="4116"/>
                  </a:lnTo>
                  <a:lnTo>
                    <a:pt x="14593" y="4107"/>
                  </a:lnTo>
                  <a:lnTo>
                    <a:pt x="14942" y="4098"/>
                  </a:lnTo>
                  <a:lnTo>
                    <a:pt x="15279" y="4089"/>
                  </a:lnTo>
                  <a:lnTo>
                    <a:pt x="15601" y="4076"/>
                  </a:lnTo>
                  <a:lnTo>
                    <a:pt x="15906" y="4063"/>
                  </a:lnTo>
                  <a:lnTo>
                    <a:pt x="16190" y="4048"/>
                  </a:lnTo>
                  <a:lnTo>
                    <a:pt x="16453" y="4030"/>
                  </a:lnTo>
                  <a:lnTo>
                    <a:pt x="16691" y="4012"/>
                  </a:lnTo>
                  <a:lnTo>
                    <a:pt x="16903" y="3992"/>
                  </a:lnTo>
                  <a:lnTo>
                    <a:pt x="17084" y="3970"/>
                  </a:lnTo>
                  <a:lnTo>
                    <a:pt x="17234" y="3945"/>
                  </a:lnTo>
                  <a:lnTo>
                    <a:pt x="18388" y="3945"/>
                  </a:lnTo>
                  <a:lnTo>
                    <a:pt x="18388" y="3345"/>
                  </a:lnTo>
                  <a:lnTo>
                    <a:pt x="18751" y="3274"/>
                  </a:lnTo>
                  <a:lnTo>
                    <a:pt x="18751" y="0"/>
                  </a:lnTo>
                  <a:lnTo>
                    <a:pt x="17647" y="0"/>
                  </a:lnTo>
                  <a:lnTo>
                    <a:pt x="15446" y="2974"/>
                  </a:lnTo>
                  <a:lnTo>
                    <a:pt x="7553" y="1976"/>
                  </a:lnTo>
                  <a:lnTo>
                    <a:pt x="3474" y="2388"/>
                  </a:lnTo>
                  <a:lnTo>
                    <a:pt x="3445" y="2395"/>
                  </a:lnTo>
                  <a:lnTo>
                    <a:pt x="3366" y="2415"/>
                  </a:lnTo>
                  <a:lnTo>
                    <a:pt x="3242" y="2447"/>
                  </a:lnTo>
                  <a:lnTo>
                    <a:pt x="3081" y="2490"/>
                  </a:lnTo>
                  <a:lnTo>
                    <a:pt x="2887" y="2541"/>
                  </a:lnTo>
                  <a:lnTo>
                    <a:pt x="2669" y="2601"/>
                  </a:lnTo>
                  <a:lnTo>
                    <a:pt x="2435" y="2665"/>
                  </a:lnTo>
                  <a:lnTo>
                    <a:pt x="2188" y="2733"/>
                  </a:lnTo>
                  <a:lnTo>
                    <a:pt x="1936" y="2805"/>
                  </a:lnTo>
                  <a:lnTo>
                    <a:pt x="1688" y="2878"/>
                  </a:lnTo>
                  <a:lnTo>
                    <a:pt x="1566" y="2914"/>
                  </a:lnTo>
                  <a:lnTo>
                    <a:pt x="1449" y="2950"/>
                  </a:lnTo>
                  <a:lnTo>
                    <a:pt x="1335" y="2986"/>
                  </a:lnTo>
                  <a:lnTo>
                    <a:pt x="1225" y="3021"/>
                  </a:lnTo>
                  <a:lnTo>
                    <a:pt x="1121" y="3055"/>
                  </a:lnTo>
                  <a:lnTo>
                    <a:pt x="1025" y="3088"/>
                  </a:lnTo>
                  <a:lnTo>
                    <a:pt x="934" y="3120"/>
                  </a:lnTo>
                  <a:lnTo>
                    <a:pt x="852" y="3150"/>
                  </a:lnTo>
                  <a:lnTo>
                    <a:pt x="779" y="3179"/>
                  </a:lnTo>
                  <a:lnTo>
                    <a:pt x="717" y="3206"/>
                  </a:lnTo>
                  <a:lnTo>
                    <a:pt x="665" y="3231"/>
                  </a:lnTo>
                  <a:lnTo>
                    <a:pt x="624" y="325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6"/>
            <p:cNvSpPr>
              <a:spLocks/>
            </p:cNvSpPr>
            <p:nvPr/>
          </p:nvSpPr>
          <p:spPr bwMode="auto">
            <a:xfrm rot="-1650057">
              <a:off x="6201966" y="1713310"/>
              <a:ext cx="195263" cy="41672"/>
            </a:xfrm>
            <a:custGeom>
              <a:avLst/>
              <a:gdLst>
                <a:gd name="T0" fmla="*/ 2147483646 w 4045"/>
                <a:gd name="T1" fmla="*/ 2147483646 h 877"/>
                <a:gd name="T2" fmla="*/ 2147483646 w 4045"/>
                <a:gd name="T3" fmla="*/ 2147483646 h 877"/>
                <a:gd name="T4" fmla="*/ 2147483646 w 4045"/>
                <a:gd name="T5" fmla="*/ 2147483646 h 877"/>
                <a:gd name="T6" fmla="*/ 2147483646 w 4045"/>
                <a:gd name="T7" fmla="*/ 2147483646 h 877"/>
                <a:gd name="T8" fmla="*/ 2147483646 w 4045"/>
                <a:gd name="T9" fmla="*/ 2147483646 h 877"/>
                <a:gd name="T10" fmla="*/ 2147483646 w 4045"/>
                <a:gd name="T11" fmla="*/ 2147483646 h 877"/>
                <a:gd name="T12" fmla="*/ 2147483646 w 4045"/>
                <a:gd name="T13" fmla="*/ 2147483646 h 877"/>
                <a:gd name="T14" fmla="*/ 2147483646 w 4045"/>
                <a:gd name="T15" fmla="*/ 2147483646 h 877"/>
                <a:gd name="T16" fmla="*/ 2147483646 w 4045"/>
                <a:gd name="T17" fmla="*/ 2147483646 h 877"/>
                <a:gd name="T18" fmla="*/ 2147483646 w 4045"/>
                <a:gd name="T19" fmla="*/ 2147483646 h 877"/>
                <a:gd name="T20" fmla="*/ 2147483646 w 4045"/>
                <a:gd name="T21" fmla="*/ 2147483646 h 877"/>
                <a:gd name="T22" fmla="*/ 2147483646 w 4045"/>
                <a:gd name="T23" fmla="*/ 2147483646 h 877"/>
                <a:gd name="T24" fmla="*/ 2147483646 w 4045"/>
                <a:gd name="T25" fmla="*/ 0 h 877"/>
                <a:gd name="T26" fmla="*/ 2147483646 w 4045"/>
                <a:gd name="T27" fmla="*/ 0 h 877"/>
                <a:gd name="T28" fmla="*/ 2147483646 w 4045"/>
                <a:gd name="T29" fmla="*/ 0 h 877"/>
                <a:gd name="T30" fmla="*/ 2147483646 w 4045"/>
                <a:gd name="T31" fmla="*/ 0 h 877"/>
                <a:gd name="T32" fmla="*/ 2147483646 w 4045"/>
                <a:gd name="T33" fmla="*/ 2147483646 h 877"/>
                <a:gd name="T34" fmla="*/ 2147483646 w 4045"/>
                <a:gd name="T35" fmla="*/ 2147483646 h 877"/>
                <a:gd name="T36" fmla="*/ 2147483646 w 4045"/>
                <a:gd name="T37" fmla="*/ 2147483646 h 877"/>
                <a:gd name="T38" fmla="*/ 2147483646 w 4045"/>
                <a:gd name="T39" fmla="*/ 2147483646 h 877"/>
                <a:gd name="T40" fmla="*/ 2147483646 w 4045"/>
                <a:gd name="T41" fmla="*/ 2147483646 h 877"/>
                <a:gd name="T42" fmla="*/ 2147483646 w 4045"/>
                <a:gd name="T43" fmla="*/ 2147483646 h 877"/>
                <a:gd name="T44" fmla="*/ 2147483646 w 4045"/>
                <a:gd name="T45" fmla="*/ 2147483646 h 877"/>
                <a:gd name="T46" fmla="*/ 2147483646 w 4045"/>
                <a:gd name="T47" fmla="*/ 2147483646 h 877"/>
                <a:gd name="T48" fmla="*/ 2147483646 w 4045"/>
                <a:gd name="T49" fmla="*/ 2147483646 h 877"/>
                <a:gd name="T50" fmla="*/ 2147483646 w 4045"/>
                <a:gd name="T51" fmla="*/ 2147483646 h 877"/>
                <a:gd name="T52" fmla="*/ 2147483646 w 4045"/>
                <a:gd name="T53" fmla="*/ 2147483646 h 877"/>
                <a:gd name="T54" fmla="*/ 2147483646 w 4045"/>
                <a:gd name="T55" fmla="*/ 2147483646 h 877"/>
                <a:gd name="T56" fmla="*/ 2147483646 w 4045"/>
                <a:gd name="T57" fmla="*/ 2147483646 h 877"/>
                <a:gd name="T58" fmla="*/ 2147483646 w 4045"/>
                <a:gd name="T59" fmla="*/ 2147483646 h 877"/>
                <a:gd name="T60" fmla="*/ 2147483646 w 4045"/>
                <a:gd name="T61" fmla="*/ 2147483646 h 877"/>
                <a:gd name="T62" fmla="*/ 2147483646 w 4045"/>
                <a:gd name="T63" fmla="*/ 2147483646 h 877"/>
                <a:gd name="T64" fmla="*/ 2147483646 w 4045"/>
                <a:gd name="T65" fmla="*/ 2147483646 h 877"/>
                <a:gd name="T66" fmla="*/ 2147483646 w 4045"/>
                <a:gd name="T67" fmla="*/ 2147483646 h 877"/>
                <a:gd name="T68" fmla="*/ 2147483646 w 4045"/>
                <a:gd name="T69" fmla="*/ 2147483646 h 877"/>
                <a:gd name="T70" fmla="*/ 2147483646 w 4045"/>
                <a:gd name="T71" fmla="*/ 2147483646 h 877"/>
                <a:gd name="T72" fmla="*/ 2147483646 w 4045"/>
                <a:gd name="T73" fmla="*/ 2147483646 h 877"/>
                <a:gd name="T74" fmla="*/ 2147483646 w 4045"/>
                <a:gd name="T75" fmla="*/ 2147483646 h 877"/>
                <a:gd name="T76" fmla="*/ 2147483646 w 4045"/>
                <a:gd name="T77" fmla="*/ 2147483646 h 877"/>
                <a:gd name="T78" fmla="*/ 2147483646 w 4045"/>
                <a:gd name="T79" fmla="*/ 2147483646 h 877"/>
                <a:gd name="T80" fmla="*/ 2147483646 w 4045"/>
                <a:gd name="T81" fmla="*/ 2147483646 h 877"/>
                <a:gd name="T82" fmla="*/ 2147483646 w 4045"/>
                <a:gd name="T83" fmla="*/ 2147483646 h 877"/>
                <a:gd name="T84" fmla="*/ 2147483646 w 4045"/>
                <a:gd name="T85" fmla="*/ 2147483646 h 877"/>
                <a:gd name="T86" fmla="*/ 2147483646 w 4045"/>
                <a:gd name="T87" fmla="*/ 2147483646 h 877"/>
                <a:gd name="T88" fmla="*/ 2147483646 w 4045"/>
                <a:gd name="T89" fmla="*/ 2147483646 h 877"/>
                <a:gd name="T90" fmla="*/ 2147483646 w 4045"/>
                <a:gd name="T91" fmla="*/ 2147483646 h 877"/>
                <a:gd name="T92" fmla="*/ 2147483646 w 4045"/>
                <a:gd name="T93" fmla="*/ 2147483646 h 877"/>
                <a:gd name="T94" fmla="*/ 2147483646 w 4045"/>
                <a:gd name="T95" fmla="*/ 2147483646 h 877"/>
                <a:gd name="T96" fmla="*/ 0 w 4045"/>
                <a:gd name="T97" fmla="*/ 2147483646 h 877"/>
                <a:gd name="T98" fmla="*/ 0 w 4045"/>
                <a:gd name="T99" fmla="*/ 2147483646 h 877"/>
                <a:gd name="T100" fmla="*/ 2147483646 w 4045"/>
                <a:gd name="T101" fmla="*/ 2147483646 h 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5"/>
                <a:gd name="T154" fmla="*/ 0 h 877"/>
                <a:gd name="T155" fmla="*/ 4045 w 4045"/>
                <a:gd name="T156" fmla="*/ 877 h 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5" h="877">
                  <a:moveTo>
                    <a:pt x="36" y="713"/>
                  </a:moveTo>
                  <a:lnTo>
                    <a:pt x="46" y="705"/>
                  </a:lnTo>
                  <a:lnTo>
                    <a:pt x="78" y="685"/>
                  </a:lnTo>
                  <a:lnTo>
                    <a:pt x="128" y="653"/>
                  </a:lnTo>
                  <a:lnTo>
                    <a:pt x="196" y="611"/>
                  </a:lnTo>
                  <a:lnTo>
                    <a:pt x="279" y="561"/>
                  </a:lnTo>
                  <a:lnTo>
                    <a:pt x="377" y="505"/>
                  </a:lnTo>
                  <a:lnTo>
                    <a:pt x="430" y="476"/>
                  </a:lnTo>
                  <a:lnTo>
                    <a:pt x="487" y="445"/>
                  </a:lnTo>
                  <a:lnTo>
                    <a:pt x="548" y="414"/>
                  </a:lnTo>
                  <a:lnTo>
                    <a:pt x="610" y="383"/>
                  </a:lnTo>
                  <a:lnTo>
                    <a:pt x="676" y="351"/>
                  </a:lnTo>
                  <a:lnTo>
                    <a:pt x="743" y="318"/>
                  </a:lnTo>
                  <a:lnTo>
                    <a:pt x="812" y="287"/>
                  </a:lnTo>
                  <a:lnTo>
                    <a:pt x="884" y="256"/>
                  </a:lnTo>
                  <a:lnTo>
                    <a:pt x="957" y="225"/>
                  </a:lnTo>
                  <a:lnTo>
                    <a:pt x="1032" y="197"/>
                  </a:lnTo>
                  <a:lnTo>
                    <a:pt x="1107" y="168"/>
                  </a:lnTo>
                  <a:lnTo>
                    <a:pt x="1185" y="141"/>
                  </a:lnTo>
                  <a:lnTo>
                    <a:pt x="1264" y="115"/>
                  </a:lnTo>
                  <a:lnTo>
                    <a:pt x="1343" y="91"/>
                  </a:lnTo>
                  <a:lnTo>
                    <a:pt x="1422" y="70"/>
                  </a:lnTo>
                  <a:lnTo>
                    <a:pt x="1503" y="50"/>
                  </a:lnTo>
                  <a:lnTo>
                    <a:pt x="1582" y="34"/>
                  </a:lnTo>
                  <a:lnTo>
                    <a:pt x="1663" y="19"/>
                  </a:lnTo>
                  <a:lnTo>
                    <a:pt x="1743" y="8"/>
                  </a:lnTo>
                  <a:lnTo>
                    <a:pt x="1824" y="0"/>
                  </a:lnTo>
                  <a:lnTo>
                    <a:pt x="1835" y="0"/>
                  </a:lnTo>
                  <a:lnTo>
                    <a:pt x="1871" y="0"/>
                  </a:lnTo>
                  <a:lnTo>
                    <a:pt x="1927" y="1"/>
                  </a:lnTo>
                  <a:lnTo>
                    <a:pt x="2004" y="2"/>
                  </a:lnTo>
                  <a:lnTo>
                    <a:pt x="2099" y="5"/>
                  </a:lnTo>
                  <a:lnTo>
                    <a:pt x="2213" y="11"/>
                  </a:lnTo>
                  <a:lnTo>
                    <a:pt x="2344" y="18"/>
                  </a:lnTo>
                  <a:lnTo>
                    <a:pt x="2489" y="29"/>
                  </a:lnTo>
                  <a:lnTo>
                    <a:pt x="2567" y="37"/>
                  </a:lnTo>
                  <a:lnTo>
                    <a:pt x="2649" y="44"/>
                  </a:lnTo>
                  <a:lnTo>
                    <a:pt x="2733" y="54"/>
                  </a:lnTo>
                  <a:lnTo>
                    <a:pt x="2821" y="64"/>
                  </a:lnTo>
                  <a:lnTo>
                    <a:pt x="2910" y="75"/>
                  </a:lnTo>
                  <a:lnTo>
                    <a:pt x="3003" y="89"/>
                  </a:lnTo>
                  <a:lnTo>
                    <a:pt x="3099" y="103"/>
                  </a:lnTo>
                  <a:lnTo>
                    <a:pt x="3197" y="117"/>
                  </a:lnTo>
                  <a:lnTo>
                    <a:pt x="3297" y="135"/>
                  </a:lnTo>
                  <a:lnTo>
                    <a:pt x="3399" y="153"/>
                  </a:lnTo>
                  <a:lnTo>
                    <a:pt x="3503" y="173"/>
                  </a:lnTo>
                  <a:lnTo>
                    <a:pt x="3609" y="196"/>
                  </a:lnTo>
                  <a:lnTo>
                    <a:pt x="3716" y="219"/>
                  </a:lnTo>
                  <a:lnTo>
                    <a:pt x="3824" y="244"/>
                  </a:lnTo>
                  <a:lnTo>
                    <a:pt x="3935" y="271"/>
                  </a:lnTo>
                  <a:lnTo>
                    <a:pt x="4045" y="301"/>
                  </a:lnTo>
                  <a:lnTo>
                    <a:pt x="4038" y="305"/>
                  </a:lnTo>
                  <a:lnTo>
                    <a:pt x="4014" y="316"/>
                  </a:lnTo>
                  <a:lnTo>
                    <a:pt x="3973" y="333"/>
                  </a:lnTo>
                  <a:lnTo>
                    <a:pt x="3911" y="358"/>
                  </a:lnTo>
                  <a:lnTo>
                    <a:pt x="3873" y="372"/>
                  </a:lnTo>
                  <a:lnTo>
                    <a:pt x="3829" y="386"/>
                  </a:lnTo>
                  <a:lnTo>
                    <a:pt x="3780" y="404"/>
                  </a:lnTo>
                  <a:lnTo>
                    <a:pt x="3724" y="421"/>
                  </a:lnTo>
                  <a:lnTo>
                    <a:pt x="3662" y="440"/>
                  </a:lnTo>
                  <a:lnTo>
                    <a:pt x="3594" y="458"/>
                  </a:lnTo>
                  <a:lnTo>
                    <a:pt x="3518" y="479"/>
                  </a:lnTo>
                  <a:lnTo>
                    <a:pt x="3436" y="501"/>
                  </a:lnTo>
                  <a:lnTo>
                    <a:pt x="3348" y="522"/>
                  </a:lnTo>
                  <a:lnTo>
                    <a:pt x="3251" y="544"/>
                  </a:lnTo>
                  <a:lnTo>
                    <a:pt x="3149" y="567"/>
                  </a:lnTo>
                  <a:lnTo>
                    <a:pt x="3037" y="591"/>
                  </a:lnTo>
                  <a:lnTo>
                    <a:pt x="2918" y="615"/>
                  </a:lnTo>
                  <a:lnTo>
                    <a:pt x="2790" y="638"/>
                  </a:lnTo>
                  <a:lnTo>
                    <a:pt x="2654" y="662"/>
                  </a:lnTo>
                  <a:lnTo>
                    <a:pt x="2510" y="687"/>
                  </a:lnTo>
                  <a:lnTo>
                    <a:pt x="2357" y="710"/>
                  </a:lnTo>
                  <a:lnTo>
                    <a:pt x="2195" y="735"/>
                  </a:lnTo>
                  <a:lnTo>
                    <a:pt x="2024" y="758"/>
                  </a:lnTo>
                  <a:lnTo>
                    <a:pt x="1843" y="782"/>
                  </a:lnTo>
                  <a:lnTo>
                    <a:pt x="1652" y="806"/>
                  </a:lnTo>
                  <a:lnTo>
                    <a:pt x="1452" y="829"/>
                  </a:lnTo>
                  <a:lnTo>
                    <a:pt x="1241" y="851"/>
                  </a:lnTo>
                  <a:lnTo>
                    <a:pt x="1020" y="872"/>
                  </a:lnTo>
                  <a:lnTo>
                    <a:pt x="1007" y="874"/>
                  </a:lnTo>
                  <a:lnTo>
                    <a:pt x="967" y="875"/>
                  </a:lnTo>
                  <a:lnTo>
                    <a:pt x="908" y="876"/>
                  </a:lnTo>
                  <a:lnTo>
                    <a:pt x="831" y="877"/>
                  </a:lnTo>
                  <a:lnTo>
                    <a:pt x="740" y="877"/>
                  </a:lnTo>
                  <a:lnTo>
                    <a:pt x="641" y="877"/>
                  </a:lnTo>
                  <a:lnTo>
                    <a:pt x="537" y="875"/>
                  </a:lnTo>
                  <a:lnTo>
                    <a:pt x="431" y="871"/>
                  </a:lnTo>
                  <a:lnTo>
                    <a:pt x="379" y="869"/>
                  </a:lnTo>
                  <a:lnTo>
                    <a:pt x="328" y="865"/>
                  </a:lnTo>
                  <a:lnTo>
                    <a:pt x="280" y="860"/>
                  </a:lnTo>
                  <a:lnTo>
                    <a:pt x="234" y="855"/>
                  </a:lnTo>
                  <a:lnTo>
                    <a:pt x="190" y="849"/>
                  </a:lnTo>
                  <a:lnTo>
                    <a:pt x="150" y="843"/>
                  </a:lnTo>
                  <a:lnTo>
                    <a:pt x="113" y="835"/>
                  </a:lnTo>
                  <a:lnTo>
                    <a:pt x="80" y="825"/>
                  </a:lnTo>
                  <a:lnTo>
                    <a:pt x="53" y="815"/>
                  </a:lnTo>
                  <a:lnTo>
                    <a:pt x="31" y="806"/>
                  </a:lnTo>
                  <a:lnTo>
                    <a:pt x="13" y="793"/>
                  </a:lnTo>
                  <a:lnTo>
                    <a:pt x="4" y="779"/>
                  </a:lnTo>
                  <a:lnTo>
                    <a:pt x="0" y="765"/>
                  </a:lnTo>
                  <a:lnTo>
                    <a:pt x="4" y="748"/>
                  </a:lnTo>
                  <a:lnTo>
                    <a:pt x="16" y="731"/>
                  </a:lnTo>
                  <a:lnTo>
                    <a:pt x="36" y="713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7"/>
            <p:cNvSpPr>
              <a:spLocks/>
            </p:cNvSpPr>
            <p:nvPr/>
          </p:nvSpPr>
          <p:spPr bwMode="auto">
            <a:xfrm rot="-1650057">
              <a:off x="6201966" y="1713310"/>
              <a:ext cx="195263" cy="41672"/>
            </a:xfrm>
            <a:custGeom>
              <a:avLst/>
              <a:gdLst>
                <a:gd name="T0" fmla="*/ 2147483646 w 4045"/>
                <a:gd name="T1" fmla="*/ 2147483646 h 877"/>
                <a:gd name="T2" fmla="*/ 2147483646 w 4045"/>
                <a:gd name="T3" fmla="*/ 2147483646 h 877"/>
                <a:gd name="T4" fmla="*/ 2147483646 w 4045"/>
                <a:gd name="T5" fmla="*/ 2147483646 h 877"/>
                <a:gd name="T6" fmla="*/ 2147483646 w 4045"/>
                <a:gd name="T7" fmla="*/ 2147483646 h 877"/>
                <a:gd name="T8" fmla="*/ 2147483646 w 4045"/>
                <a:gd name="T9" fmla="*/ 2147483646 h 877"/>
                <a:gd name="T10" fmla="*/ 2147483646 w 4045"/>
                <a:gd name="T11" fmla="*/ 2147483646 h 877"/>
                <a:gd name="T12" fmla="*/ 2147483646 w 4045"/>
                <a:gd name="T13" fmla="*/ 2147483646 h 877"/>
                <a:gd name="T14" fmla="*/ 2147483646 w 4045"/>
                <a:gd name="T15" fmla="*/ 2147483646 h 877"/>
                <a:gd name="T16" fmla="*/ 2147483646 w 4045"/>
                <a:gd name="T17" fmla="*/ 2147483646 h 877"/>
                <a:gd name="T18" fmla="*/ 2147483646 w 4045"/>
                <a:gd name="T19" fmla="*/ 2147483646 h 877"/>
                <a:gd name="T20" fmla="*/ 2147483646 w 4045"/>
                <a:gd name="T21" fmla="*/ 2147483646 h 877"/>
                <a:gd name="T22" fmla="*/ 2147483646 w 4045"/>
                <a:gd name="T23" fmla="*/ 2147483646 h 877"/>
                <a:gd name="T24" fmla="*/ 2147483646 w 4045"/>
                <a:gd name="T25" fmla="*/ 0 h 877"/>
                <a:gd name="T26" fmla="*/ 2147483646 w 4045"/>
                <a:gd name="T27" fmla="*/ 0 h 877"/>
                <a:gd name="T28" fmla="*/ 2147483646 w 4045"/>
                <a:gd name="T29" fmla="*/ 0 h 877"/>
                <a:gd name="T30" fmla="*/ 2147483646 w 4045"/>
                <a:gd name="T31" fmla="*/ 0 h 877"/>
                <a:gd name="T32" fmla="*/ 2147483646 w 4045"/>
                <a:gd name="T33" fmla="*/ 2147483646 h 877"/>
                <a:gd name="T34" fmla="*/ 2147483646 w 4045"/>
                <a:gd name="T35" fmla="*/ 2147483646 h 877"/>
                <a:gd name="T36" fmla="*/ 2147483646 w 4045"/>
                <a:gd name="T37" fmla="*/ 2147483646 h 877"/>
                <a:gd name="T38" fmla="*/ 2147483646 w 4045"/>
                <a:gd name="T39" fmla="*/ 2147483646 h 877"/>
                <a:gd name="T40" fmla="*/ 2147483646 w 4045"/>
                <a:gd name="T41" fmla="*/ 2147483646 h 877"/>
                <a:gd name="T42" fmla="*/ 2147483646 w 4045"/>
                <a:gd name="T43" fmla="*/ 2147483646 h 877"/>
                <a:gd name="T44" fmla="*/ 2147483646 w 4045"/>
                <a:gd name="T45" fmla="*/ 2147483646 h 877"/>
                <a:gd name="T46" fmla="*/ 2147483646 w 4045"/>
                <a:gd name="T47" fmla="*/ 2147483646 h 877"/>
                <a:gd name="T48" fmla="*/ 2147483646 w 4045"/>
                <a:gd name="T49" fmla="*/ 2147483646 h 877"/>
                <a:gd name="T50" fmla="*/ 2147483646 w 4045"/>
                <a:gd name="T51" fmla="*/ 2147483646 h 877"/>
                <a:gd name="T52" fmla="*/ 2147483646 w 4045"/>
                <a:gd name="T53" fmla="*/ 2147483646 h 877"/>
                <a:gd name="T54" fmla="*/ 2147483646 w 4045"/>
                <a:gd name="T55" fmla="*/ 2147483646 h 877"/>
                <a:gd name="T56" fmla="*/ 2147483646 w 4045"/>
                <a:gd name="T57" fmla="*/ 2147483646 h 877"/>
                <a:gd name="T58" fmla="*/ 2147483646 w 4045"/>
                <a:gd name="T59" fmla="*/ 2147483646 h 877"/>
                <a:gd name="T60" fmla="*/ 2147483646 w 4045"/>
                <a:gd name="T61" fmla="*/ 2147483646 h 877"/>
                <a:gd name="T62" fmla="*/ 2147483646 w 4045"/>
                <a:gd name="T63" fmla="*/ 2147483646 h 877"/>
                <a:gd name="T64" fmla="*/ 2147483646 w 4045"/>
                <a:gd name="T65" fmla="*/ 2147483646 h 877"/>
                <a:gd name="T66" fmla="*/ 2147483646 w 4045"/>
                <a:gd name="T67" fmla="*/ 2147483646 h 877"/>
                <a:gd name="T68" fmla="*/ 2147483646 w 4045"/>
                <a:gd name="T69" fmla="*/ 2147483646 h 877"/>
                <a:gd name="T70" fmla="*/ 2147483646 w 4045"/>
                <a:gd name="T71" fmla="*/ 2147483646 h 877"/>
                <a:gd name="T72" fmla="*/ 2147483646 w 4045"/>
                <a:gd name="T73" fmla="*/ 2147483646 h 877"/>
                <a:gd name="T74" fmla="*/ 2147483646 w 4045"/>
                <a:gd name="T75" fmla="*/ 2147483646 h 877"/>
                <a:gd name="T76" fmla="*/ 2147483646 w 4045"/>
                <a:gd name="T77" fmla="*/ 2147483646 h 877"/>
                <a:gd name="T78" fmla="*/ 2147483646 w 4045"/>
                <a:gd name="T79" fmla="*/ 2147483646 h 877"/>
                <a:gd name="T80" fmla="*/ 2147483646 w 4045"/>
                <a:gd name="T81" fmla="*/ 2147483646 h 877"/>
                <a:gd name="T82" fmla="*/ 2147483646 w 4045"/>
                <a:gd name="T83" fmla="*/ 2147483646 h 877"/>
                <a:gd name="T84" fmla="*/ 2147483646 w 4045"/>
                <a:gd name="T85" fmla="*/ 2147483646 h 877"/>
                <a:gd name="T86" fmla="*/ 2147483646 w 4045"/>
                <a:gd name="T87" fmla="*/ 2147483646 h 877"/>
                <a:gd name="T88" fmla="*/ 2147483646 w 4045"/>
                <a:gd name="T89" fmla="*/ 2147483646 h 877"/>
                <a:gd name="T90" fmla="*/ 2147483646 w 4045"/>
                <a:gd name="T91" fmla="*/ 2147483646 h 877"/>
                <a:gd name="T92" fmla="*/ 2147483646 w 4045"/>
                <a:gd name="T93" fmla="*/ 2147483646 h 877"/>
                <a:gd name="T94" fmla="*/ 2147483646 w 4045"/>
                <a:gd name="T95" fmla="*/ 2147483646 h 877"/>
                <a:gd name="T96" fmla="*/ 0 w 4045"/>
                <a:gd name="T97" fmla="*/ 2147483646 h 877"/>
                <a:gd name="T98" fmla="*/ 0 w 4045"/>
                <a:gd name="T99" fmla="*/ 2147483646 h 877"/>
                <a:gd name="T100" fmla="*/ 2147483646 w 4045"/>
                <a:gd name="T101" fmla="*/ 2147483646 h 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5"/>
                <a:gd name="T154" fmla="*/ 0 h 877"/>
                <a:gd name="T155" fmla="*/ 4045 w 4045"/>
                <a:gd name="T156" fmla="*/ 877 h 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5" h="877">
                  <a:moveTo>
                    <a:pt x="36" y="713"/>
                  </a:moveTo>
                  <a:lnTo>
                    <a:pt x="46" y="705"/>
                  </a:lnTo>
                  <a:lnTo>
                    <a:pt x="78" y="685"/>
                  </a:lnTo>
                  <a:lnTo>
                    <a:pt x="128" y="653"/>
                  </a:lnTo>
                  <a:lnTo>
                    <a:pt x="196" y="611"/>
                  </a:lnTo>
                  <a:lnTo>
                    <a:pt x="279" y="561"/>
                  </a:lnTo>
                  <a:lnTo>
                    <a:pt x="377" y="505"/>
                  </a:lnTo>
                  <a:lnTo>
                    <a:pt x="430" y="476"/>
                  </a:lnTo>
                  <a:lnTo>
                    <a:pt x="487" y="445"/>
                  </a:lnTo>
                  <a:lnTo>
                    <a:pt x="548" y="414"/>
                  </a:lnTo>
                  <a:lnTo>
                    <a:pt x="610" y="383"/>
                  </a:lnTo>
                  <a:lnTo>
                    <a:pt x="676" y="351"/>
                  </a:lnTo>
                  <a:lnTo>
                    <a:pt x="743" y="318"/>
                  </a:lnTo>
                  <a:lnTo>
                    <a:pt x="812" y="287"/>
                  </a:lnTo>
                  <a:lnTo>
                    <a:pt x="884" y="256"/>
                  </a:lnTo>
                  <a:lnTo>
                    <a:pt x="957" y="225"/>
                  </a:lnTo>
                  <a:lnTo>
                    <a:pt x="1032" y="197"/>
                  </a:lnTo>
                  <a:lnTo>
                    <a:pt x="1107" y="168"/>
                  </a:lnTo>
                  <a:lnTo>
                    <a:pt x="1185" y="141"/>
                  </a:lnTo>
                  <a:lnTo>
                    <a:pt x="1264" y="115"/>
                  </a:lnTo>
                  <a:lnTo>
                    <a:pt x="1343" y="91"/>
                  </a:lnTo>
                  <a:lnTo>
                    <a:pt x="1422" y="70"/>
                  </a:lnTo>
                  <a:lnTo>
                    <a:pt x="1503" y="50"/>
                  </a:lnTo>
                  <a:lnTo>
                    <a:pt x="1582" y="34"/>
                  </a:lnTo>
                  <a:lnTo>
                    <a:pt x="1663" y="19"/>
                  </a:lnTo>
                  <a:lnTo>
                    <a:pt x="1743" y="8"/>
                  </a:lnTo>
                  <a:lnTo>
                    <a:pt x="1824" y="0"/>
                  </a:lnTo>
                  <a:lnTo>
                    <a:pt x="1835" y="0"/>
                  </a:lnTo>
                  <a:lnTo>
                    <a:pt x="1871" y="0"/>
                  </a:lnTo>
                  <a:lnTo>
                    <a:pt x="1927" y="1"/>
                  </a:lnTo>
                  <a:lnTo>
                    <a:pt x="2004" y="2"/>
                  </a:lnTo>
                  <a:lnTo>
                    <a:pt x="2099" y="5"/>
                  </a:lnTo>
                  <a:lnTo>
                    <a:pt x="2213" y="11"/>
                  </a:lnTo>
                  <a:lnTo>
                    <a:pt x="2344" y="18"/>
                  </a:lnTo>
                  <a:lnTo>
                    <a:pt x="2489" y="29"/>
                  </a:lnTo>
                  <a:lnTo>
                    <a:pt x="2567" y="37"/>
                  </a:lnTo>
                  <a:lnTo>
                    <a:pt x="2649" y="44"/>
                  </a:lnTo>
                  <a:lnTo>
                    <a:pt x="2733" y="54"/>
                  </a:lnTo>
                  <a:lnTo>
                    <a:pt x="2821" y="64"/>
                  </a:lnTo>
                  <a:lnTo>
                    <a:pt x="2910" y="75"/>
                  </a:lnTo>
                  <a:lnTo>
                    <a:pt x="3003" y="89"/>
                  </a:lnTo>
                  <a:lnTo>
                    <a:pt x="3099" y="103"/>
                  </a:lnTo>
                  <a:lnTo>
                    <a:pt x="3197" y="117"/>
                  </a:lnTo>
                  <a:lnTo>
                    <a:pt x="3297" y="135"/>
                  </a:lnTo>
                  <a:lnTo>
                    <a:pt x="3399" y="153"/>
                  </a:lnTo>
                  <a:lnTo>
                    <a:pt x="3503" y="173"/>
                  </a:lnTo>
                  <a:lnTo>
                    <a:pt x="3609" y="196"/>
                  </a:lnTo>
                  <a:lnTo>
                    <a:pt x="3716" y="219"/>
                  </a:lnTo>
                  <a:lnTo>
                    <a:pt x="3824" y="244"/>
                  </a:lnTo>
                  <a:lnTo>
                    <a:pt x="3935" y="271"/>
                  </a:lnTo>
                  <a:lnTo>
                    <a:pt x="4045" y="301"/>
                  </a:lnTo>
                  <a:lnTo>
                    <a:pt x="4038" y="305"/>
                  </a:lnTo>
                  <a:lnTo>
                    <a:pt x="4014" y="316"/>
                  </a:lnTo>
                  <a:lnTo>
                    <a:pt x="3973" y="333"/>
                  </a:lnTo>
                  <a:lnTo>
                    <a:pt x="3911" y="358"/>
                  </a:lnTo>
                  <a:lnTo>
                    <a:pt x="3873" y="372"/>
                  </a:lnTo>
                  <a:lnTo>
                    <a:pt x="3829" y="386"/>
                  </a:lnTo>
                  <a:lnTo>
                    <a:pt x="3780" y="404"/>
                  </a:lnTo>
                  <a:lnTo>
                    <a:pt x="3724" y="421"/>
                  </a:lnTo>
                  <a:lnTo>
                    <a:pt x="3662" y="440"/>
                  </a:lnTo>
                  <a:lnTo>
                    <a:pt x="3594" y="458"/>
                  </a:lnTo>
                  <a:lnTo>
                    <a:pt x="3518" y="479"/>
                  </a:lnTo>
                  <a:lnTo>
                    <a:pt x="3436" y="501"/>
                  </a:lnTo>
                  <a:lnTo>
                    <a:pt x="3348" y="522"/>
                  </a:lnTo>
                  <a:lnTo>
                    <a:pt x="3251" y="544"/>
                  </a:lnTo>
                  <a:lnTo>
                    <a:pt x="3149" y="567"/>
                  </a:lnTo>
                  <a:lnTo>
                    <a:pt x="3037" y="591"/>
                  </a:lnTo>
                  <a:lnTo>
                    <a:pt x="2918" y="615"/>
                  </a:lnTo>
                  <a:lnTo>
                    <a:pt x="2790" y="638"/>
                  </a:lnTo>
                  <a:lnTo>
                    <a:pt x="2654" y="662"/>
                  </a:lnTo>
                  <a:lnTo>
                    <a:pt x="2510" y="687"/>
                  </a:lnTo>
                  <a:lnTo>
                    <a:pt x="2357" y="710"/>
                  </a:lnTo>
                  <a:lnTo>
                    <a:pt x="2195" y="735"/>
                  </a:lnTo>
                  <a:lnTo>
                    <a:pt x="2024" y="758"/>
                  </a:lnTo>
                  <a:lnTo>
                    <a:pt x="1843" y="782"/>
                  </a:lnTo>
                  <a:lnTo>
                    <a:pt x="1652" y="806"/>
                  </a:lnTo>
                  <a:lnTo>
                    <a:pt x="1452" y="829"/>
                  </a:lnTo>
                  <a:lnTo>
                    <a:pt x="1241" y="851"/>
                  </a:lnTo>
                  <a:lnTo>
                    <a:pt x="1020" y="872"/>
                  </a:lnTo>
                  <a:lnTo>
                    <a:pt x="1007" y="874"/>
                  </a:lnTo>
                  <a:lnTo>
                    <a:pt x="967" y="875"/>
                  </a:lnTo>
                  <a:lnTo>
                    <a:pt x="908" y="876"/>
                  </a:lnTo>
                  <a:lnTo>
                    <a:pt x="831" y="877"/>
                  </a:lnTo>
                  <a:lnTo>
                    <a:pt x="740" y="877"/>
                  </a:lnTo>
                  <a:lnTo>
                    <a:pt x="641" y="877"/>
                  </a:lnTo>
                  <a:lnTo>
                    <a:pt x="537" y="875"/>
                  </a:lnTo>
                  <a:lnTo>
                    <a:pt x="431" y="871"/>
                  </a:lnTo>
                  <a:lnTo>
                    <a:pt x="379" y="869"/>
                  </a:lnTo>
                  <a:lnTo>
                    <a:pt x="328" y="865"/>
                  </a:lnTo>
                  <a:lnTo>
                    <a:pt x="280" y="860"/>
                  </a:lnTo>
                  <a:lnTo>
                    <a:pt x="234" y="855"/>
                  </a:lnTo>
                  <a:lnTo>
                    <a:pt x="190" y="849"/>
                  </a:lnTo>
                  <a:lnTo>
                    <a:pt x="150" y="843"/>
                  </a:lnTo>
                  <a:lnTo>
                    <a:pt x="113" y="835"/>
                  </a:lnTo>
                  <a:lnTo>
                    <a:pt x="80" y="825"/>
                  </a:lnTo>
                  <a:lnTo>
                    <a:pt x="53" y="815"/>
                  </a:lnTo>
                  <a:lnTo>
                    <a:pt x="31" y="806"/>
                  </a:lnTo>
                  <a:lnTo>
                    <a:pt x="13" y="793"/>
                  </a:lnTo>
                  <a:lnTo>
                    <a:pt x="4" y="779"/>
                  </a:lnTo>
                  <a:lnTo>
                    <a:pt x="0" y="765"/>
                  </a:lnTo>
                  <a:lnTo>
                    <a:pt x="4" y="748"/>
                  </a:lnTo>
                  <a:lnTo>
                    <a:pt x="16" y="731"/>
                  </a:lnTo>
                  <a:lnTo>
                    <a:pt x="36" y="71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8"/>
            <p:cNvSpPr>
              <a:spLocks/>
            </p:cNvSpPr>
            <p:nvPr/>
          </p:nvSpPr>
          <p:spPr bwMode="auto">
            <a:xfrm rot="-1650057">
              <a:off x="6752035" y="1495425"/>
              <a:ext cx="192881" cy="26194"/>
            </a:xfrm>
            <a:custGeom>
              <a:avLst/>
              <a:gdLst>
                <a:gd name="T0" fmla="*/ 0 w 4017"/>
                <a:gd name="T1" fmla="*/ 2147483646 h 552"/>
                <a:gd name="T2" fmla="*/ 2147483646 w 4017"/>
                <a:gd name="T3" fmla="*/ 2147483646 h 552"/>
                <a:gd name="T4" fmla="*/ 2147483646 w 4017"/>
                <a:gd name="T5" fmla="*/ 2147483646 h 552"/>
                <a:gd name="T6" fmla="*/ 2147483646 w 4017"/>
                <a:gd name="T7" fmla="*/ 0 h 552"/>
                <a:gd name="T8" fmla="*/ 0 w 4017"/>
                <a:gd name="T9" fmla="*/ 2147483646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7"/>
                <a:gd name="T16" fmla="*/ 0 h 552"/>
                <a:gd name="T17" fmla="*/ 4017 w 4017"/>
                <a:gd name="T18" fmla="*/ 552 h 5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7" h="552">
                  <a:moveTo>
                    <a:pt x="0" y="209"/>
                  </a:moveTo>
                  <a:lnTo>
                    <a:pt x="761" y="552"/>
                  </a:lnTo>
                  <a:lnTo>
                    <a:pt x="4017" y="552"/>
                  </a:lnTo>
                  <a:lnTo>
                    <a:pt x="2388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9"/>
            <p:cNvSpPr>
              <a:spLocks/>
            </p:cNvSpPr>
            <p:nvPr/>
          </p:nvSpPr>
          <p:spPr bwMode="auto">
            <a:xfrm rot="-1650057">
              <a:off x="6752035" y="1495425"/>
              <a:ext cx="192881" cy="26194"/>
            </a:xfrm>
            <a:custGeom>
              <a:avLst/>
              <a:gdLst>
                <a:gd name="T0" fmla="*/ 0 w 4017"/>
                <a:gd name="T1" fmla="*/ 2147483646 h 552"/>
                <a:gd name="T2" fmla="*/ 2147483646 w 4017"/>
                <a:gd name="T3" fmla="*/ 2147483646 h 552"/>
                <a:gd name="T4" fmla="*/ 2147483646 w 4017"/>
                <a:gd name="T5" fmla="*/ 2147483646 h 552"/>
                <a:gd name="T6" fmla="*/ 2147483646 w 4017"/>
                <a:gd name="T7" fmla="*/ 0 h 552"/>
                <a:gd name="T8" fmla="*/ 0 w 4017"/>
                <a:gd name="T9" fmla="*/ 2147483646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7"/>
                <a:gd name="T16" fmla="*/ 0 h 552"/>
                <a:gd name="T17" fmla="*/ 4017 w 4017"/>
                <a:gd name="T18" fmla="*/ 552 h 5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7" h="552">
                  <a:moveTo>
                    <a:pt x="0" y="209"/>
                  </a:moveTo>
                  <a:lnTo>
                    <a:pt x="761" y="552"/>
                  </a:lnTo>
                  <a:lnTo>
                    <a:pt x="4017" y="552"/>
                  </a:lnTo>
                  <a:lnTo>
                    <a:pt x="2388" y="0"/>
                  </a:lnTo>
                  <a:lnTo>
                    <a:pt x="0" y="20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40"/>
            <p:cNvSpPr>
              <a:spLocks/>
            </p:cNvSpPr>
            <p:nvPr/>
          </p:nvSpPr>
          <p:spPr bwMode="auto">
            <a:xfrm rot="-1650057">
              <a:off x="6787754" y="1507332"/>
              <a:ext cx="164306" cy="8335"/>
            </a:xfrm>
            <a:custGeom>
              <a:avLst/>
              <a:gdLst>
                <a:gd name="T0" fmla="*/ 2147483646 w 3419"/>
                <a:gd name="T1" fmla="*/ 0 h 170"/>
                <a:gd name="T2" fmla="*/ 2147483646 w 3419"/>
                <a:gd name="T3" fmla="*/ 0 h 170"/>
                <a:gd name="T4" fmla="*/ 2147483646 w 3419"/>
                <a:gd name="T5" fmla="*/ 0 h 170"/>
                <a:gd name="T6" fmla="*/ 2147483646 w 3419"/>
                <a:gd name="T7" fmla="*/ 0 h 170"/>
                <a:gd name="T8" fmla="*/ 2147483646 w 3419"/>
                <a:gd name="T9" fmla="*/ 0 h 170"/>
                <a:gd name="T10" fmla="*/ 2147483646 w 3419"/>
                <a:gd name="T11" fmla="*/ 0 h 170"/>
                <a:gd name="T12" fmla="*/ 2147483646 w 3419"/>
                <a:gd name="T13" fmla="*/ 0 h 170"/>
                <a:gd name="T14" fmla="*/ 2147483646 w 3419"/>
                <a:gd name="T15" fmla="*/ 0 h 170"/>
                <a:gd name="T16" fmla="*/ 2147483646 w 3419"/>
                <a:gd name="T17" fmla="*/ 2147483646 h 170"/>
                <a:gd name="T18" fmla="*/ 2147483646 w 3419"/>
                <a:gd name="T19" fmla="*/ 2147483646 h 170"/>
                <a:gd name="T20" fmla="*/ 2147483646 w 3419"/>
                <a:gd name="T21" fmla="*/ 2147483646 h 170"/>
                <a:gd name="T22" fmla="*/ 2147483646 w 3419"/>
                <a:gd name="T23" fmla="*/ 2147483646 h 170"/>
                <a:gd name="T24" fmla="*/ 2147483646 w 3419"/>
                <a:gd name="T25" fmla="*/ 2147483646 h 170"/>
                <a:gd name="T26" fmla="*/ 2147483646 w 3419"/>
                <a:gd name="T27" fmla="*/ 2147483646 h 170"/>
                <a:gd name="T28" fmla="*/ 2147483646 w 3419"/>
                <a:gd name="T29" fmla="*/ 2147483646 h 170"/>
                <a:gd name="T30" fmla="*/ 2147483646 w 3419"/>
                <a:gd name="T31" fmla="*/ 2147483646 h 170"/>
                <a:gd name="T32" fmla="*/ 0 w 3419"/>
                <a:gd name="T33" fmla="*/ 2147483646 h 170"/>
                <a:gd name="T34" fmla="*/ 0 w 3419"/>
                <a:gd name="T35" fmla="*/ 2147483646 h 170"/>
                <a:gd name="T36" fmla="*/ 0 w 3419"/>
                <a:gd name="T37" fmla="*/ 2147483646 h 170"/>
                <a:gd name="T38" fmla="*/ 0 w 3419"/>
                <a:gd name="T39" fmla="*/ 2147483646 h 170"/>
                <a:gd name="T40" fmla="*/ 0 w 3419"/>
                <a:gd name="T41" fmla="*/ 2147483646 h 170"/>
                <a:gd name="T42" fmla="*/ 0 w 3419"/>
                <a:gd name="T43" fmla="*/ 2147483646 h 170"/>
                <a:gd name="T44" fmla="*/ 0 w 3419"/>
                <a:gd name="T45" fmla="*/ 2147483646 h 170"/>
                <a:gd name="T46" fmla="*/ 0 w 3419"/>
                <a:gd name="T47" fmla="*/ 2147483646 h 170"/>
                <a:gd name="T48" fmla="*/ 2147483646 w 3419"/>
                <a:gd name="T49" fmla="*/ 2147483646 h 170"/>
                <a:gd name="T50" fmla="*/ 2147483646 w 3419"/>
                <a:gd name="T51" fmla="*/ 2147483646 h 170"/>
                <a:gd name="T52" fmla="*/ 2147483646 w 3419"/>
                <a:gd name="T53" fmla="*/ 2147483646 h 170"/>
                <a:gd name="T54" fmla="*/ 2147483646 w 3419"/>
                <a:gd name="T55" fmla="*/ 2147483646 h 170"/>
                <a:gd name="T56" fmla="*/ 2147483646 w 3419"/>
                <a:gd name="T57" fmla="*/ 2147483646 h 170"/>
                <a:gd name="T58" fmla="*/ 2147483646 w 3419"/>
                <a:gd name="T59" fmla="*/ 2147483646 h 170"/>
                <a:gd name="T60" fmla="*/ 2147483646 w 3419"/>
                <a:gd name="T61" fmla="*/ 2147483646 h 170"/>
                <a:gd name="T62" fmla="*/ 2147483646 w 3419"/>
                <a:gd name="T63" fmla="*/ 2147483646 h 170"/>
                <a:gd name="T64" fmla="*/ 2147483646 w 3419"/>
                <a:gd name="T65" fmla="*/ 2147483646 h 170"/>
                <a:gd name="T66" fmla="*/ 2147483646 w 3419"/>
                <a:gd name="T67" fmla="*/ 2147483646 h 170"/>
                <a:gd name="T68" fmla="*/ 2147483646 w 3419"/>
                <a:gd name="T69" fmla="*/ 2147483646 h 170"/>
                <a:gd name="T70" fmla="*/ 2147483646 w 3419"/>
                <a:gd name="T71" fmla="*/ 2147483646 h 170"/>
                <a:gd name="T72" fmla="*/ 2147483646 w 3419"/>
                <a:gd name="T73" fmla="*/ 2147483646 h 170"/>
                <a:gd name="T74" fmla="*/ 2147483646 w 3419"/>
                <a:gd name="T75" fmla="*/ 2147483646 h 170"/>
                <a:gd name="T76" fmla="*/ 2147483646 w 3419"/>
                <a:gd name="T77" fmla="*/ 2147483646 h 170"/>
                <a:gd name="T78" fmla="*/ 2147483646 w 3419"/>
                <a:gd name="T79" fmla="*/ 2147483646 h 170"/>
                <a:gd name="T80" fmla="*/ 2147483646 w 3419"/>
                <a:gd name="T81" fmla="*/ 2147483646 h 170"/>
                <a:gd name="T82" fmla="*/ 2147483646 w 3419"/>
                <a:gd name="T83" fmla="*/ 2147483646 h 170"/>
                <a:gd name="T84" fmla="*/ 2147483646 w 3419"/>
                <a:gd name="T85" fmla="*/ 2147483646 h 170"/>
                <a:gd name="T86" fmla="*/ 2147483646 w 3419"/>
                <a:gd name="T87" fmla="*/ 2147483646 h 170"/>
                <a:gd name="T88" fmla="*/ 2147483646 w 3419"/>
                <a:gd name="T89" fmla="*/ 2147483646 h 170"/>
                <a:gd name="T90" fmla="*/ 2147483646 w 3419"/>
                <a:gd name="T91" fmla="*/ 2147483646 h 170"/>
                <a:gd name="T92" fmla="*/ 2147483646 w 3419"/>
                <a:gd name="T93" fmla="*/ 2147483646 h 170"/>
                <a:gd name="T94" fmla="*/ 2147483646 w 3419"/>
                <a:gd name="T95" fmla="*/ 2147483646 h 170"/>
                <a:gd name="T96" fmla="*/ 2147483646 w 3419"/>
                <a:gd name="T97" fmla="*/ 2147483646 h 170"/>
                <a:gd name="T98" fmla="*/ 2147483646 w 3419"/>
                <a:gd name="T99" fmla="*/ 2147483646 h 170"/>
                <a:gd name="T100" fmla="*/ 2147483646 w 3419"/>
                <a:gd name="T101" fmla="*/ 2147483646 h 170"/>
                <a:gd name="T102" fmla="*/ 2147483646 w 3419"/>
                <a:gd name="T103" fmla="*/ 2147483646 h 170"/>
                <a:gd name="T104" fmla="*/ 2147483646 w 3419"/>
                <a:gd name="T105" fmla="*/ 2147483646 h 170"/>
                <a:gd name="T106" fmla="*/ 2147483646 w 3419"/>
                <a:gd name="T107" fmla="*/ 2147483646 h 170"/>
                <a:gd name="T108" fmla="*/ 2147483646 w 3419"/>
                <a:gd name="T109" fmla="*/ 2147483646 h 170"/>
                <a:gd name="T110" fmla="*/ 2147483646 w 3419"/>
                <a:gd name="T111" fmla="*/ 2147483646 h 170"/>
                <a:gd name="T112" fmla="*/ 2147483646 w 3419"/>
                <a:gd name="T113" fmla="*/ 2147483646 h 170"/>
                <a:gd name="T114" fmla="*/ 2147483646 w 3419"/>
                <a:gd name="T115" fmla="*/ 2147483646 h 170"/>
                <a:gd name="T116" fmla="*/ 2147483646 w 3419"/>
                <a:gd name="T117" fmla="*/ 0 h 170"/>
                <a:gd name="T118" fmla="*/ 2147483646 w 3419"/>
                <a:gd name="T119" fmla="*/ 0 h 170"/>
                <a:gd name="T120" fmla="*/ 2147483646 w 3419"/>
                <a:gd name="T121" fmla="*/ 0 h 1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9"/>
                <a:gd name="T184" fmla="*/ 0 h 170"/>
                <a:gd name="T185" fmla="*/ 3419 w 3419"/>
                <a:gd name="T186" fmla="*/ 170 h 1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9" h="170">
                  <a:moveTo>
                    <a:pt x="252" y="2"/>
                  </a:moveTo>
                  <a:lnTo>
                    <a:pt x="240" y="2"/>
                  </a:lnTo>
                  <a:lnTo>
                    <a:pt x="212" y="0"/>
                  </a:lnTo>
                  <a:lnTo>
                    <a:pt x="193" y="0"/>
                  </a:lnTo>
                  <a:lnTo>
                    <a:pt x="171" y="2"/>
                  </a:lnTo>
                  <a:lnTo>
                    <a:pt x="149" y="4"/>
                  </a:lnTo>
                  <a:lnTo>
                    <a:pt x="125" y="7"/>
                  </a:lnTo>
                  <a:lnTo>
                    <a:pt x="101" y="10"/>
                  </a:lnTo>
                  <a:lnTo>
                    <a:pt x="79" y="16"/>
                  </a:lnTo>
                  <a:lnTo>
                    <a:pt x="68" y="20"/>
                  </a:lnTo>
                  <a:lnTo>
                    <a:pt x="58" y="25"/>
                  </a:lnTo>
                  <a:lnTo>
                    <a:pt x="48" y="29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3" y="46"/>
                  </a:lnTo>
                  <a:lnTo>
                    <a:pt x="16" y="54"/>
                  </a:lnTo>
                  <a:lnTo>
                    <a:pt x="11" y="61"/>
                  </a:lnTo>
                  <a:lnTo>
                    <a:pt x="6" y="70"/>
                  </a:lnTo>
                  <a:lnTo>
                    <a:pt x="2" y="80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1" y="103"/>
                  </a:lnTo>
                  <a:lnTo>
                    <a:pt x="6" y="111"/>
                  </a:lnTo>
                  <a:lnTo>
                    <a:pt x="11" y="116"/>
                  </a:lnTo>
                  <a:lnTo>
                    <a:pt x="18" y="122"/>
                  </a:lnTo>
                  <a:lnTo>
                    <a:pt x="27" y="128"/>
                  </a:lnTo>
                  <a:lnTo>
                    <a:pt x="38" y="134"/>
                  </a:lnTo>
                  <a:lnTo>
                    <a:pt x="53" y="142"/>
                  </a:lnTo>
                  <a:lnTo>
                    <a:pt x="70" y="148"/>
                  </a:lnTo>
                  <a:lnTo>
                    <a:pt x="90" y="153"/>
                  </a:lnTo>
                  <a:lnTo>
                    <a:pt x="114" y="159"/>
                  </a:lnTo>
                  <a:lnTo>
                    <a:pt x="142" y="163"/>
                  </a:lnTo>
                  <a:lnTo>
                    <a:pt x="173" y="166"/>
                  </a:lnTo>
                  <a:lnTo>
                    <a:pt x="211" y="169"/>
                  </a:lnTo>
                  <a:lnTo>
                    <a:pt x="252" y="170"/>
                  </a:lnTo>
                  <a:lnTo>
                    <a:pt x="3143" y="170"/>
                  </a:lnTo>
                  <a:lnTo>
                    <a:pt x="3150" y="169"/>
                  </a:lnTo>
                  <a:lnTo>
                    <a:pt x="3168" y="168"/>
                  </a:lnTo>
                  <a:lnTo>
                    <a:pt x="3197" y="164"/>
                  </a:lnTo>
                  <a:lnTo>
                    <a:pt x="3230" y="160"/>
                  </a:lnTo>
                  <a:lnTo>
                    <a:pt x="3269" y="154"/>
                  </a:lnTo>
                  <a:lnTo>
                    <a:pt x="3307" y="148"/>
                  </a:lnTo>
                  <a:lnTo>
                    <a:pt x="3343" y="140"/>
                  </a:lnTo>
                  <a:lnTo>
                    <a:pt x="3377" y="131"/>
                  </a:lnTo>
                  <a:lnTo>
                    <a:pt x="3390" y="126"/>
                  </a:lnTo>
                  <a:lnTo>
                    <a:pt x="3401" y="119"/>
                  </a:lnTo>
                  <a:lnTo>
                    <a:pt x="3410" y="113"/>
                  </a:lnTo>
                  <a:lnTo>
                    <a:pt x="3416" y="107"/>
                  </a:lnTo>
                  <a:lnTo>
                    <a:pt x="3419" y="101"/>
                  </a:lnTo>
                  <a:lnTo>
                    <a:pt x="3419" y="93"/>
                  </a:lnTo>
                  <a:lnTo>
                    <a:pt x="3414" y="86"/>
                  </a:lnTo>
                  <a:lnTo>
                    <a:pt x="3405" y="78"/>
                  </a:lnTo>
                  <a:lnTo>
                    <a:pt x="3392" y="70"/>
                  </a:lnTo>
                  <a:lnTo>
                    <a:pt x="3374" y="61"/>
                  </a:lnTo>
                  <a:lnTo>
                    <a:pt x="3351" y="52"/>
                  </a:lnTo>
                  <a:lnTo>
                    <a:pt x="3321" y="44"/>
                  </a:lnTo>
                  <a:lnTo>
                    <a:pt x="3286" y="34"/>
                  </a:lnTo>
                  <a:lnTo>
                    <a:pt x="3245" y="24"/>
                  </a:lnTo>
                  <a:lnTo>
                    <a:pt x="3198" y="13"/>
                  </a:lnTo>
                  <a:lnTo>
                    <a:pt x="3143" y="2"/>
                  </a:lnTo>
                  <a:lnTo>
                    <a:pt x="25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41"/>
            <p:cNvSpPr>
              <a:spLocks/>
            </p:cNvSpPr>
            <p:nvPr/>
          </p:nvSpPr>
          <p:spPr bwMode="auto">
            <a:xfrm rot="-1650057">
              <a:off x="6787754" y="1507332"/>
              <a:ext cx="164306" cy="8335"/>
            </a:xfrm>
            <a:custGeom>
              <a:avLst/>
              <a:gdLst>
                <a:gd name="T0" fmla="*/ 2147483646 w 3419"/>
                <a:gd name="T1" fmla="*/ 0 h 170"/>
                <a:gd name="T2" fmla="*/ 2147483646 w 3419"/>
                <a:gd name="T3" fmla="*/ 0 h 170"/>
                <a:gd name="T4" fmla="*/ 2147483646 w 3419"/>
                <a:gd name="T5" fmla="*/ 0 h 170"/>
                <a:gd name="T6" fmla="*/ 2147483646 w 3419"/>
                <a:gd name="T7" fmla="*/ 0 h 170"/>
                <a:gd name="T8" fmla="*/ 2147483646 w 3419"/>
                <a:gd name="T9" fmla="*/ 0 h 170"/>
                <a:gd name="T10" fmla="*/ 2147483646 w 3419"/>
                <a:gd name="T11" fmla="*/ 0 h 170"/>
                <a:gd name="T12" fmla="*/ 2147483646 w 3419"/>
                <a:gd name="T13" fmla="*/ 0 h 170"/>
                <a:gd name="T14" fmla="*/ 2147483646 w 3419"/>
                <a:gd name="T15" fmla="*/ 0 h 170"/>
                <a:gd name="T16" fmla="*/ 2147483646 w 3419"/>
                <a:gd name="T17" fmla="*/ 2147483646 h 170"/>
                <a:gd name="T18" fmla="*/ 2147483646 w 3419"/>
                <a:gd name="T19" fmla="*/ 2147483646 h 170"/>
                <a:gd name="T20" fmla="*/ 2147483646 w 3419"/>
                <a:gd name="T21" fmla="*/ 2147483646 h 170"/>
                <a:gd name="T22" fmla="*/ 2147483646 w 3419"/>
                <a:gd name="T23" fmla="*/ 2147483646 h 170"/>
                <a:gd name="T24" fmla="*/ 2147483646 w 3419"/>
                <a:gd name="T25" fmla="*/ 2147483646 h 170"/>
                <a:gd name="T26" fmla="*/ 2147483646 w 3419"/>
                <a:gd name="T27" fmla="*/ 2147483646 h 170"/>
                <a:gd name="T28" fmla="*/ 2147483646 w 3419"/>
                <a:gd name="T29" fmla="*/ 2147483646 h 170"/>
                <a:gd name="T30" fmla="*/ 2147483646 w 3419"/>
                <a:gd name="T31" fmla="*/ 2147483646 h 170"/>
                <a:gd name="T32" fmla="*/ 0 w 3419"/>
                <a:gd name="T33" fmla="*/ 2147483646 h 170"/>
                <a:gd name="T34" fmla="*/ 0 w 3419"/>
                <a:gd name="T35" fmla="*/ 2147483646 h 170"/>
                <a:gd name="T36" fmla="*/ 0 w 3419"/>
                <a:gd name="T37" fmla="*/ 2147483646 h 170"/>
                <a:gd name="T38" fmla="*/ 0 w 3419"/>
                <a:gd name="T39" fmla="*/ 2147483646 h 170"/>
                <a:gd name="T40" fmla="*/ 0 w 3419"/>
                <a:gd name="T41" fmla="*/ 2147483646 h 170"/>
                <a:gd name="T42" fmla="*/ 0 w 3419"/>
                <a:gd name="T43" fmla="*/ 2147483646 h 170"/>
                <a:gd name="T44" fmla="*/ 0 w 3419"/>
                <a:gd name="T45" fmla="*/ 2147483646 h 170"/>
                <a:gd name="T46" fmla="*/ 0 w 3419"/>
                <a:gd name="T47" fmla="*/ 2147483646 h 170"/>
                <a:gd name="T48" fmla="*/ 2147483646 w 3419"/>
                <a:gd name="T49" fmla="*/ 2147483646 h 170"/>
                <a:gd name="T50" fmla="*/ 2147483646 w 3419"/>
                <a:gd name="T51" fmla="*/ 2147483646 h 170"/>
                <a:gd name="T52" fmla="*/ 2147483646 w 3419"/>
                <a:gd name="T53" fmla="*/ 2147483646 h 170"/>
                <a:gd name="T54" fmla="*/ 2147483646 w 3419"/>
                <a:gd name="T55" fmla="*/ 2147483646 h 170"/>
                <a:gd name="T56" fmla="*/ 2147483646 w 3419"/>
                <a:gd name="T57" fmla="*/ 2147483646 h 170"/>
                <a:gd name="T58" fmla="*/ 2147483646 w 3419"/>
                <a:gd name="T59" fmla="*/ 2147483646 h 170"/>
                <a:gd name="T60" fmla="*/ 2147483646 w 3419"/>
                <a:gd name="T61" fmla="*/ 2147483646 h 170"/>
                <a:gd name="T62" fmla="*/ 2147483646 w 3419"/>
                <a:gd name="T63" fmla="*/ 2147483646 h 170"/>
                <a:gd name="T64" fmla="*/ 2147483646 w 3419"/>
                <a:gd name="T65" fmla="*/ 2147483646 h 170"/>
                <a:gd name="T66" fmla="*/ 2147483646 w 3419"/>
                <a:gd name="T67" fmla="*/ 2147483646 h 170"/>
                <a:gd name="T68" fmla="*/ 2147483646 w 3419"/>
                <a:gd name="T69" fmla="*/ 2147483646 h 170"/>
                <a:gd name="T70" fmla="*/ 2147483646 w 3419"/>
                <a:gd name="T71" fmla="*/ 2147483646 h 170"/>
                <a:gd name="T72" fmla="*/ 2147483646 w 3419"/>
                <a:gd name="T73" fmla="*/ 2147483646 h 170"/>
                <a:gd name="T74" fmla="*/ 2147483646 w 3419"/>
                <a:gd name="T75" fmla="*/ 2147483646 h 170"/>
                <a:gd name="T76" fmla="*/ 2147483646 w 3419"/>
                <a:gd name="T77" fmla="*/ 2147483646 h 170"/>
                <a:gd name="T78" fmla="*/ 2147483646 w 3419"/>
                <a:gd name="T79" fmla="*/ 2147483646 h 170"/>
                <a:gd name="T80" fmla="*/ 2147483646 w 3419"/>
                <a:gd name="T81" fmla="*/ 2147483646 h 170"/>
                <a:gd name="T82" fmla="*/ 2147483646 w 3419"/>
                <a:gd name="T83" fmla="*/ 2147483646 h 170"/>
                <a:gd name="T84" fmla="*/ 2147483646 w 3419"/>
                <a:gd name="T85" fmla="*/ 2147483646 h 170"/>
                <a:gd name="T86" fmla="*/ 2147483646 w 3419"/>
                <a:gd name="T87" fmla="*/ 2147483646 h 170"/>
                <a:gd name="T88" fmla="*/ 2147483646 w 3419"/>
                <a:gd name="T89" fmla="*/ 2147483646 h 170"/>
                <a:gd name="T90" fmla="*/ 2147483646 w 3419"/>
                <a:gd name="T91" fmla="*/ 2147483646 h 170"/>
                <a:gd name="T92" fmla="*/ 2147483646 w 3419"/>
                <a:gd name="T93" fmla="*/ 2147483646 h 170"/>
                <a:gd name="T94" fmla="*/ 2147483646 w 3419"/>
                <a:gd name="T95" fmla="*/ 2147483646 h 170"/>
                <a:gd name="T96" fmla="*/ 2147483646 w 3419"/>
                <a:gd name="T97" fmla="*/ 2147483646 h 170"/>
                <a:gd name="T98" fmla="*/ 2147483646 w 3419"/>
                <a:gd name="T99" fmla="*/ 2147483646 h 170"/>
                <a:gd name="T100" fmla="*/ 2147483646 w 3419"/>
                <a:gd name="T101" fmla="*/ 2147483646 h 170"/>
                <a:gd name="T102" fmla="*/ 2147483646 w 3419"/>
                <a:gd name="T103" fmla="*/ 2147483646 h 170"/>
                <a:gd name="T104" fmla="*/ 2147483646 w 3419"/>
                <a:gd name="T105" fmla="*/ 2147483646 h 170"/>
                <a:gd name="T106" fmla="*/ 2147483646 w 3419"/>
                <a:gd name="T107" fmla="*/ 2147483646 h 170"/>
                <a:gd name="T108" fmla="*/ 2147483646 w 3419"/>
                <a:gd name="T109" fmla="*/ 2147483646 h 170"/>
                <a:gd name="T110" fmla="*/ 2147483646 w 3419"/>
                <a:gd name="T111" fmla="*/ 2147483646 h 170"/>
                <a:gd name="T112" fmla="*/ 2147483646 w 3419"/>
                <a:gd name="T113" fmla="*/ 2147483646 h 170"/>
                <a:gd name="T114" fmla="*/ 2147483646 w 3419"/>
                <a:gd name="T115" fmla="*/ 2147483646 h 170"/>
                <a:gd name="T116" fmla="*/ 2147483646 w 3419"/>
                <a:gd name="T117" fmla="*/ 0 h 170"/>
                <a:gd name="T118" fmla="*/ 2147483646 w 3419"/>
                <a:gd name="T119" fmla="*/ 0 h 170"/>
                <a:gd name="T120" fmla="*/ 2147483646 w 3419"/>
                <a:gd name="T121" fmla="*/ 0 h 1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9"/>
                <a:gd name="T184" fmla="*/ 0 h 170"/>
                <a:gd name="T185" fmla="*/ 3419 w 3419"/>
                <a:gd name="T186" fmla="*/ 170 h 1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9" h="170">
                  <a:moveTo>
                    <a:pt x="252" y="2"/>
                  </a:moveTo>
                  <a:lnTo>
                    <a:pt x="240" y="2"/>
                  </a:lnTo>
                  <a:lnTo>
                    <a:pt x="212" y="0"/>
                  </a:lnTo>
                  <a:lnTo>
                    <a:pt x="193" y="0"/>
                  </a:lnTo>
                  <a:lnTo>
                    <a:pt x="171" y="2"/>
                  </a:lnTo>
                  <a:lnTo>
                    <a:pt x="149" y="4"/>
                  </a:lnTo>
                  <a:lnTo>
                    <a:pt x="125" y="7"/>
                  </a:lnTo>
                  <a:lnTo>
                    <a:pt x="101" y="10"/>
                  </a:lnTo>
                  <a:lnTo>
                    <a:pt x="79" y="16"/>
                  </a:lnTo>
                  <a:lnTo>
                    <a:pt x="68" y="20"/>
                  </a:lnTo>
                  <a:lnTo>
                    <a:pt x="58" y="25"/>
                  </a:lnTo>
                  <a:lnTo>
                    <a:pt x="48" y="29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3" y="46"/>
                  </a:lnTo>
                  <a:lnTo>
                    <a:pt x="16" y="54"/>
                  </a:lnTo>
                  <a:lnTo>
                    <a:pt x="11" y="61"/>
                  </a:lnTo>
                  <a:lnTo>
                    <a:pt x="6" y="70"/>
                  </a:lnTo>
                  <a:lnTo>
                    <a:pt x="2" y="80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1" y="103"/>
                  </a:lnTo>
                  <a:lnTo>
                    <a:pt x="6" y="111"/>
                  </a:lnTo>
                  <a:lnTo>
                    <a:pt x="11" y="116"/>
                  </a:lnTo>
                  <a:lnTo>
                    <a:pt x="18" y="122"/>
                  </a:lnTo>
                  <a:lnTo>
                    <a:pt x="27" y="128"/>
                  </a:lnTo>
                  <a:lnTo>
                    <a:pt x="38" y="134"/>
                  </a:lnTo>
                  <a:lnTo>
                    <a:pt x="53" y="142"/>
                  </a:lnTo>
                  <a:lnTo>
                    <a:pt x="70" y="148"/>
                  </a:lnTo>
                  <a:lnTo>
                    <a:pt x="90" y="153"/>
                  </a:lnTo>
                  <a:lnTo>
                    <a:pt x="114" y="159"/>
                  </a:lnTo>
                  <a:lnTo>
                    <a:pt x="142" y="163"/>
                  </a:lnTo>
                  <a:lnTo>
                    <a:pt x="173" y="166"/>
                  </a:lnTo>
                  <a:lnTo>
                    <a:pt x="211" y="169"/>
                  </a:lnTo>
                  <a:lnTo>
                    <a:pt x="252" y="170"/>
                  </a:lnTo>
                  <a:lnTo>
                    <a:pt x="3143" y="170"/>
                  </a:lnTo>
                  <a:lnTo>
                    <a:pt x="3150" y="169"/>
                  </a:lnTo>
                  <a:lnTo>
                    <a:pt x="3168" y="168"/>
                  </a:lnTo>
                  <a:lnTo>
                    <a:pt x="3197" y="164"/>
                  </a:lnTo>
                  <a:lnTo>
                    <a:pt x="3230" y="160"/>
                  </a:lnTo>
                  <a:lnTo>
                    <a:pt x="3269" y="154"/>
                  </a:lnTo>
                  <a:lnTo>
                    <a:pt x="3307" y="148"/>
                  </a:lnTo>
                  <a:lnTo>
                    <a:pt x="3343" y="140"/>
                  </a:lnTo>
                  <a:lnTo>
                    <a:pt x="3377" y="131"/>
                  </a:lnTo>
                  <a:lnTo>
                    <a:pt x="3390" y="126"/>
                  </a:lnTo>
                  <a:lnTo>
                    <a:pt x="3401" y="119"/>
                  </a:lnTo>
                  <a:lnTo>
                    <a:pt x="3410" y="113"/>
                  </a:lnTo>
                  <a:lnTo>
                    <a:pt x="3416" y="107"/>
                  </a:lnTo>
                  <a:lnTo>
                    <a:pt x="3419" y="101"/>
                  </a:lnTo>
                  <a:lnTo>
                    <a:pt x="3419" y="93"/>
                  </a:lnTo>
                  <a:lnTo>
                    <a:pt x="3414" y="86"/>
                  </a:lnTo>
                  <a:lnTo>
                    <a:pt x="3405" y="78"/>
                  </a:lnTo>
                  <a:lnTo>
                    <a:pt x="3392" y="70"/>
                  </a:lnTo>
                  <a:lnTo>
                    <a:pt x="3374" y="61"/>
                  </a:lnTo>
                  <a:lnTo>
                    <a:pt x="3351" y="52"/>
                  </a:lnTo>
                  <a:lnTo>
                    <a:pt x="3321" y="44"/>
                  </a:lnTo>
                  <a:lnTo>
                    <a:pt x="3286" y="34"/>
                  </a:lnTo>
                  <a:lnTo>
                    <a:pt x="3245" y="24"/>
                  </a:lnTo>
                  <a:lnTo>
                    <a:pt x="3198" y="13"/>
                  </a:lnTo>
                  <a:lnTo>
                    <a:pt x="3143" y="2"/>
                  </a:lnTo>
                  <a:lnTo>
                    <a:pt x="252" y="2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2"/>
            <p:cNvSpPr>
              <a:spLocks/>
            </p:cNvSpPr>
            <p:nvPr/>
          </p:nvSpPr>
          <p:spPr bwMode="auto">
            <a:xfrm rot="-1650057">
              <a:off x="6753225" y="1357313"/>
              <a:ext cx="71438" cy="8335"/>
            </a:xfrm>
            <a:custGeom>
              <a:avLst/>
              <a:gdLst>
                <a:gd name="T0" fmla="*/ 2147483646 w 1499"/>
                <a:gd name="T1" fmla="*/ 2147483646 h 184"/>
                <a:gd name="T2" fmla="*/ 2147483646 w 1499"/>
                <a:gd name="T3" fmla="*/ 2147483646 h 184"/>
                <a:gd name="T4" fmla="*/ 2147483646 w 1499"/>
                <a:gd name="T5" fmla="*/ 2147483646 h 184"/>
                <a:gd name="T6" fmla="*/ 2147483646 w 1499"/>
                <a:gd name="T7" fmla="*/ 2147483646 h 184"/>
                <a:gd name="T8" fmla="*/ 2147483646 w 1499"/>
                <a:gd name="T9" fmla="*/ 2147483646 h 184"/>
                <a:gd name="T10" fmla="*/ 2147483646 w 1499"/>
                <a:gd name="T11" fmla="*/ 2147483646 h 184"/>
                <a:gd name="T12" fmla="*/ 2147483646 w 1499"/>
                <a:gd name="T13" fmla="*/ 2147483646 h 184"/>
                <a:gd name="T14" fmla="*/ 2147483646 w 1499"/>
                <a:gd name="T15" fmla="*/ 2147483646 h 184"/>
                <a:gd name="T16" fmla="*/ 2147483646 w 1499"/>
                <a:gd name="T17" fmla="*/ 2147483646 h 184"/>
                <a:gd name="T18" fmla="*/ 2147483646 w 1499"/>
                <a:gd name="T19" fmla="*/ 2147483646 h 184"/>
                <a:gd name="T20" fmla="*/ 2147483646 w 1499"/>
                <a:gd name="T21" fmla="*/ 2147483646 h 184"/>
                <a:gd name="T22" fmla="*/ 2147483646 w 1499"/>
                <a:gd name="T23" fmla="*/ 2147483646 h 184"/>
                <a:gd name="T24" fmla="*/ 2147483646 w 1499"/>
                <a:gd name="T25" fmla="*/ 2147483646 h 184"/>
                <a:gd name="T26" fmla="*/ 2147483646 w 1499"/>
                <a:gd name="T27" fmla="*/ 2147483646 h 184"/>
                <a:gd name="T28" fmla="*/ 2147483646 w 1499"/>
                <a:gd name="T29" fmla="*/ 2147483646 h 184"/>
                <a:gd name="T30" fmla="*/ 2147483646 w 1499"/>
                <a:gd name="T31" fmla="*/ 2147483646 h 184"/>
                <a:gd name="T32" fmla="*/ 2147483646 w 1499"/>
                <a:gd name="T33" fmla="*/ 2147483646 h 184"/>
                <a:gd name="T34" fmla="*/ 2147483646 w 1499"/>
                <a:gd name="T35" fmla="*/ 2147483646 h 184"/>
                <a:gd name="T36" fmla="*/ 2147483646 w 1499"/>
                <a:gd name="T37" fmla="*/ 0 h 184"/>
                <a:gd name="T38" fmla="*/ 2147483646 w 1499"/>
                <a:gd name="T39" fmla="*/ 0 h 184"/>
                <a:gd name="T40" fmla="*/ 2147483646 w 1499"/>
                <a:gd name="T41" fmla="*/ 0 h 184"/>
                <a:gd name="T42" fmla="*/ 2147483646 w 1499"/>
                <a:gd name="T43" fmla="*/ 0 h 184"/>
                <a:gd name="T44" fmla="*/ 2147483646 w 1499"/>
                <a:gd name="T45" fmla="*/ 0 h 184"/>
                <a:gd name="T46" fmla="*/ 2147483646 w 1499"/>
                <a:gd name="T47" fmla="*/ 0 h 184"/>
                <a:gd name="T48" fmla="*/ 2147483646 w 1499"/>
                <a:gd name="T49" fmla="*/ 0 h 184"/>
                <a:gd name="T50" fmla="*/ 2147483646 w 1499"/>
                <a:gd name="T51" fmla="*/ 0 h 184"/>
                <a:gd name="T52" fmla="*/ 2147483646 w 1499"/>
                <a:gd name="T53" fmla="*/ 0 h 184"/>
                <a:gd name="T54" fmla="*/ 2147483646 w 1499"/>
                <a:gd name="T55" fmla="*/ 0 h 184"/>
                <a:gd name="T56" fmla="*/ 2147483646 w 1499"/>
                <a:gd name="T57" fmla="*/ 0 h 184"/>
                <a:gd name="T58" fmla="*/ 2147483646 w 1499"/>
                <a:gd name="T59" fmla="*/ 0 h 184"/>
                <a:gd name="T60" fmla="*/ 2147483646 w 1499"/>
                <a:gd name="T61" fmla="*/ 0 h 184"/>
                <a:gd name="T62" fmla="*/ 2147483646 w 1499"/>
                <a:gd name="T63" fmla="*/ 2147483646 h 184"/>
                <a:gd name="T64" fmla="*/ 2147483646 w 1499"/>
                <a:gd name="T65" fmla="*/ 2147483646 h 184"/>
                <a:gd name="T66" fmla="*/ 2147483646 w 1499"/>
                <a:gd name="T67" fmla="*/ 2147483646 h 184"/>
                <a:gd name="T68" fmla="*/ 2147483646 w 1499"/>
                <a:gd name="T69" fmla="*/ 2147483646 h 184"/>
                <a:gd name="T70" fmla="*/ 2147483646 w 1499"/>
                <a:gd name="T71" fmla="*/ 2147483646 h 184"/>
                <a:gd name="T72" fmla="*/ 2147483646 w 1499"/>
                <a:gd name="T73" fmla="*/ 2147483646 h 184"/>
                <a:gd name="T74" fmla="*/ 2147483646 w 1499"/>
                <a:gd name="T75" fmla="*/ 2147483646 h 184"/>
                <a:gd name="T76" fmla="*/ 2147483646 w 1499"/>
                <a:gd name="T77" fmla="*/ 2147483646 h 184"/>
                <a:gd name="T78" fmla="*/ 0 w 1499"/>
                <a:gd name="T79" fmla="*/ 2147483646 h 184"/>
                <a:gd name="T80" fmla="*/ 0 w 1499"/>
                <a:gd name="T81" fmla="*/ 2147483646 h 184"/>
                <a:gd name="T82" fmla="*/ 0 w 1499"/>
                <a:gd name="T83" fmla="*/ 2147483646 h 184"/>
                <a:gd name="T84" fmla="*/ 0 w 1499"/>
                <a:gd name="T85" fmla="*/ 2147483646 h 184"/>
                <a:gd name="T86" fmla="*/ 0 w 1499"/>
                <a:gd name="T87" fmla="*/ 2147483646 h 184"/>
                <a:gd name="T88" fmla="*/ 0 w 1499"/>
                <a:gd name="T89" fmla="*/ 2147483646 h 184"/>
                <a:gd name="T90" fmla="*/ 0 w 1499"/>
                <a:gd name="T91" fmla="*/ 2147483646 h 184"/>
                <a:gd name="T92" fmla="*/ 2147483646 w 1499"/>
                <a:gd name="T93" fmla="*/ 2147483646 h 184"/>
                <a:gd name="T94" fmla="*/ 2147483646 w 1499"/>
                <a:gd name="T95" fmla="*/ 2147483646 h 184"/>
                <a:gd name="T96" fmla="*/ 2147483646 w 1499"/>
                <a:gd name="T97" fmla="*/ 2147483646 h 184"/>
                <a:gd name="T98" fmla="*/ 2147483646 w 1499"/>
                <a:gd name="T99" fmla="*/ 2147483646 h 184"/>
                <a:gd name="T100" fmla="*/ 2147483646 w 1499"/>
                <a:gd name="T101" fmla="*/ 2147483646 h 184"/>
                <a:gd name="T102" fmla="*/ 2147483646 w 1499"/>
                <a:gd name="T103" fmla="*/ 2147483646 h 184"/>
                <a:gd name="T104" fmla="*/ 2147483646 w 1499"/>
                <a:gd name="T105" fmla="*/ 2147483646 h 184"/>
                <a:gd name="T106" fmla="*/ 2147483646 w 1499"/>
                <a:gd name="T107" fmla="*/ 2147483646 h 184"/>
                <a:gd name="T108" fmla="*/ 2147483646 w 1499"/>
                <a:gd name="T109" fmla="*/ 2147483646 h 184"/>
                <a:gd name="T110" fmla="*/ 2147483646 w 1499"/>
                <a:gd name="T111" fmla="*/ 2147483646 h 184"/>
                <a:gd name="T112" fmla="*/ 2147483646 w 1499"/>
                <a:gd name="T113" fmla="*/ 2147483646 h 184"/>
                <a:gd name="T114" fmla="*/ 2147483646 w 1499"/>
                <a:gd name="T115" fmla="*/ 2147483646 h 184"/>
                <a:gd name="T116" fmla="*/ 2147483646 w 1499"/>
                <a:gd name="T117" fmla="*/ 2147483646 h 1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99"/>
                <a:gd name="T178" fmla="*/ 0 h 184"/>
                <a:gd name="T179" fmla="*/ 1499 w 1499"/>
                <a:gd name="T180" fmla="*/ 184 h 1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99" h="184">
                  <a:moveTo>
                    <a:pt x="1425" y="184"/>
                  </a:moveTo>
                  <a:lnTo>
                    <a:pt x="1432" y="175"/>
                  </a:lnTo>
                  <a:lnTo>
                    <a:pt x="1450" y="155"/>
                  </a:lnTo>
                  <a:lnTo>
                    <a:pt x="1461" y="142"/>
                  </a:lnTo>
                  <a:lnTo>
                    <a:pt x="1472" y="125"/>
                  </a:lnTo>
                  <a:lnTo>
                    <a:pt x="1482" y="109"/>
                  </a:lnTo>
                  <a:lnTo>
                    <a:pt x="1491" y="92"/>
                  </a:lnTo>
                  <a:lnTo>
                    <a:pt x="1493" y="85"/>
                  </a:lnTo>
                  <a:lnTo>
                    <a:pt x="1497" y="76"/>
                  </a:lnTo>
                  <a:lnTo>
                    <a:pt x="1498" y="67"/>
                  </a:lnTo>
                  <a:lnTo>
                    <a:pt x="1499" y="58"/>
                  </a:lnTo>
                  <a:lnTo>
                    <a:pt x="1499" y="51"/>
                  </a:lnTo>
                  <a:lnTo>
                    <a:pt x="1498" y="44"/>
                  </a:lnTo>
                  <a:lnTo>
                    <a:pt x="1496" y="36"/>
                  </a:lnTo>
                  <a:lnTo>
                    <a:pt x="1492" y="30"/>
                  </a:lnTo>
                  <a:lnTo>
                    <a:pt x="1487" y="24"/>
                  </a:lnTo>
                  <a:lnTo>
                    <a:pt x="1481" y="19"/>
                  </a:lnTo>
                  <a:lnTo>
                    <a:pt x="1472" y="14"/>
                  </a:lnTo>
                  <a:lnTo>
                    <a:pt x="1463" y="9"/>
                  </a:lnTo>
                  <a:lnTo>
                    <a:pt x="1451" y="6"/>
                  </a:lnTo>
                  <a:lnTo>
                    <a:pt x="1437" y="4"/>
                  </a:lnTo>
                  <a:lnTo>
                    <a:pt x="1421" y="3"/>
                  </a:lnTo>
                  <a:lnTo>
                    <a:pt x="1404" y="1"/>
                  </a:lnTo>
                  <a:lnTo>
                    <a:pt x="258" y="1"/>
                  </a:lnTo>
                  <a:lnTo>
                    <a:pt x="247" y="1"/>
                  </a:lnTo>
                  <a:lnTo>
                    <a:pt x="218" y="0"/>
                  </a:lnTo>
                  <a:lnTo>
                    <a:pt x="198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29" y="5"/>
                  </a:lnTo>
                  <a:lnTo>
                    <a:pt x="104" y="9"/>
                  </a:lnTo>
                  <a:lnTo>
                    <a:pt x="82" y="15"/>
                  </a:lnTo>
                  <a:lnTo>
                    <a:pt x="71" y="18"/>
                  </a:lnTo>
                  <a:lnTo>
                    <a:pt x="60" y="21"/>
                  </a:lnTo>
                  <a:lnTo>
                    <a:pt x="50" y="26"/>
                  </a:lnTo>
                  <a:lnTo>
                    <a:pt x="40" y="31"/>
                  </a:lnTo>
                  <a:lnTo>
                    <a:pt x="31" y="36"/>
                  </a:lnTo>
                  <a:lnTo>
                    <a:pt x="24" y="42"/>
                  </a:lnTo>
                  <a:lnTo>
                    <a:pt x="16" y="49"/>
                  </a:lnTo>
                  <a:lnTo>
                    <a:pt x="11" y="56"/>
                  </a:lnTo>
                  <a:lnTo>
                    <a:pt x="6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2" y="97"/>
                  </a:lnTo>
                  <a:lnTo>
                    <a:pt x="11" y="107"/>
                  </a:lnTo>
                  <a:lnTo>
                    <a:pt x="20" y="113"/>
                  </a:lnTo>
                  <a:lnTo>
                    <a:pt x="30" y="122"/>
                  </a:lnTo>
                  <a:lnTo>
                    <a:pt x="42" y="129"/>
                  </a:lnTo>
                  <a:lnTo>
                    <a:pt x="58" y="138"/>
                  </a:lnTo>
                  <a:lnTo>
                    <a:pt x="77" y="146"/>
                  </a:lnTo>
                  <a:lnTo>
                    <a:pt x="99" y="154"/>
                  </a:lnTo>
                  <a:lnTo>
                    <a:pt x="125" y="163"/>
                  </a:lnTo>
                  <a:lnTo>
                    <a:pt x="156" y="169"/>
                  </a:lnTo>
                  <a:lnTo>
                    <a:pt x="190" y="175"/>
                  </a:lnTo>
                  <a:lnTo>
                    <a:pt x="229" y="179"/>
                  </a:lnTo>
                  <a:lnTo>
                    <a:pt x="273" y="182"/>
                  </a:lnTo>
                  <a:lnTo>
                    <a:pt x="321" y="184"/>
                  </a:lnTo>
                  <a:lnTo>
                    <a:pt x="1425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3"/>
            <p:cNvSpPr>
              <a:spLocks/>
            </p:cNvSpPr>
            <p:nvPr/>
          </p:nvSpPr>
          <p:spPr bwMode="auto">
            <a:xfrm rot="-1650057">
              <a:off x="6753225" y="1357313"/>
              <a:ext cx="71438" cy="8335"/>
            </a:xfrm>
            <a:custGeom>
              <a:avLst/>
              <a:gdLst>
                <a:gd name="T0" fmla="*/ 2147483646 w 1499"/>
                <a:gd name="T1" fmla="*/ 2147483646 h 184"/>
                <a:gd name="T2" fmla="*/ 2147483646 w 1499"/>
                <a:gd name="T3" fmla="*/ 2147483646 h 184"/>
                <a:gd name="T4" fmla="*/ 2147483646 w 1499"/>
                <a:gd name="T5" fmla="*/ 2147483646 h 184"/>
                <a:gd name="T6" fmla="*/ 2147483646 w 1499"/>
                <a:gd name="T7" fmla="*/ 2147483646 h 184"/>
                <a:gd name="T8" fmla="*/ 2147483646 w 1499"/>
                <a:gd name="T9" fmla="*/ 2147483646 h 184"/>
                <a:gd name="T10" fmla="*/ 2147483646 w 1499"/>
                <a:gd name="T11" fmla="*/ 2147483646 h 184"/>
                <a:gd name="T12" fmla="*/ 2147483646 w 1499"/>
                <a:gd name="T13" fmla="*/ 2147483646 h 184"/>
                <a:gd name="T14" fmla="*/ 2147483646 w 1499"/>
                <a:gd name="T15" fmla="*/ 2147483646 h 184"/>
                <a:gd name="T16" fmla="*/ 2147483646 w 1499"/>
                <a:gd name="T17" fmla="*/ 2147483646 h 184"/>
                <a:gd name="T18" fmla="*/ 2147483646 w 1499"/>
                <a:gd name="T19" fmla="*/ 2147483646 h 184"/>
                <a:gd name="T20" fmla="*/ 2147483646 w 1499"/>
                <a:gd name="T21" fmla="*/ 2147483646 h 184"/>
                <a:gd name="T22" fmla="*/ 2147483646 w 1499"/>
                <a:gd name="T23" fmla="*/ 2147483646 h 184"/>
                <a:gd name="T24" fmla="*/ 2147483646 w 1499"/>
                <a:gd name="T25" fmla="*/ 2147483646 h 184"/>
                <a:gd name="T26" fmla="*/ 2147483646 w 1499"/>
                <a:gd name="T27" fmla="*/ 2147483646 h 184"/>
                <a:gd name="T28" fmla="*/ 2147483646 w 1499"/>
                <a:gd name="T29" fmla="*/ 2147483646 h 184"/>
                <a:gd name="T30" fmla="*/ 2147483646 w 1499"/>
                <a:gd name="T31" fmla="*/ 2147483646 h 184"/>
                <a:gd name="T32" fmla="*/ 2147483646 w 1499"/>
                <a:gd name="T33" fmla="*/ 2147483646 h 184"/>
                <a:gd name="T34" fmla="*/ 2147483646 w 1499"/>
                <a:gd name="T35" fmla="*/ 2147483646 h 184"/>
                <a:gd name="T36" fmla="*/ 2147483646 w 1499"/>
                <a:gd name="T37" fmla="*/ 0 h 184"/>
                <a:gd name="T38" fmla="*/ 2147483646 w 1499"/>
                <a:gd name="T39" fmla="*/ 0 h 184"/>
                <a:gd name="T40" fmla="*/ 2147483646 w 1499"/>
                <a:gd name="T41" fmla="*/ 0 h 184"/>
                <a:gd name="T42" fmla="*/ 2147483646 w 1499"/>
                <a:gd name="T43" fmla="*/ 0 h 184"/>
                <a:gd name="T44" fmla="*/ 2147483646 w 1499"/>
                <a:gd name="T45" fmla="*/ 0 h 184"/>
                <a:gd name="T46" fmla="*/ 2147483646 w 1499"/>
                <a:gd name="T47" fmla="*/ 0 h 184"/>
                <a:gd name="T48" fmla="*/ 2147483646 w 1499"/>
                <a:gd name="T49" fmla="*/ 0 h 184"/>
                <a:gd name="T50" fmla="*/ 2147483646 w 1499"/>
                <a:gd name="T51" fmla="*/ 0 h 184"/>
                <a:gd name="T52" fmla="*/ 2147483646 w 1499"/>
                <a:gd name="T53" fmla="*/ 0 h 184"/>
                <a:gd name="T54" fmla="*/ 2147483646 w 1499"/>
                <a:gd name="T55" fmla="*/ 0 h 184"/>
                <a:gd name="T56" fmla="*/ 2147483646 w 1499"/>
                <a:gd name="T57" fmla="*/ 0 h 184"/>
                <a:gd name="T58" fmla="*/ 2147483646 w 1499"/>
                <a:gd name="T59" fmla="*/ 0 h 184"/>
                <a:gd name="T60" fmla="*/ 2147483646 w 1499"/>
                <a:gd name="T61" fmla="*/ 0 h 184"/>
                <a:gd name="T62" fmla="*/ 2147483646 w 1499"/>
                <a:gd name="T63" fmla="*/ 2147483646 h 184"/>
                <a:gd name="T64" fmla="*/ 2147483646 w 1499"/>
                <a:gd name="T65" fmla="*/ 2147483646 h 184"/>
                <a:gd name="T66" fmla="*/ 2147483646 w 1499"/>
                <a:gd name="T67" fmla="*/ 2147483646 h 184"/>
                <a:gd name="T68" fmla="*/ 2147483646 w 1499"/>
                <a:gd name="T69" fmla="*/ 2147483646 h 184"/>
                <a:gd name="T70" fmla="*/ 2147483646 w 1499"/>
                <a:gd name="T71" fmla="*/ 2147483646 h 184"/>
                <a:gd name="T72" fmla="*/ 2147483646 w 1499"/>
                <a:gd name="T73" fmla="*/ 2147483646 h 184"/>
                <a:gd name="T74" fmla="*/ 2147483646 w 1499"/>
                <a:gd name="T75" fmla="*/ 2147483646 h 184"/>
                <a:gd name="T76" fmla="*/ 2147483646 w 1499"/>
                <a:gd name="T77" fmla="*/ 2147483646 h 184"/>
                <a:gd name="T78" fmla="*/ 0 w 1499"/>
                <a:gd name="T79" fmla="*/ 2147483646 h 184"/>
                <a:gd name="T80" fmla="*/ 0 w 1499"/>
                <a:gd name="T81" fmla="*/ 2147483646 h 184"/>
                <a:gd name="T82" fmla="*/ 0 w 1499"/>
                <a:gd name="T83" fmla="*/ 2147483646 h 184"/>
                <a:gd name="T84" fmla="*/ 0 w 1499"/>
                <a:gd name="T85" fmla="*/ 2147483646 h 184"/>
                <a:gd name="T86" fmla="*/ 0 w 1499"/>
                <a:gd name="T87" fmla="*/ 2147483646 h 184"/>
                <a:gd name="T88" fmla="*/ 0 w 1499"/>
                <a:gd name="T89" fmla="*/ 2147483646 h 184"/>
                <a:gd name="T90" fmla="*/ 0 w 1499"/>
                <a:gd name="T91" fmla="*/ 2147483646 h 184"/>
                <a:gd name="T92" fmla="*/ 2147483646 w 1499"/>
                <a:gd name="T93" fmla="*/ 2147483646 h 184"/>
                <a:gd name="T94" fmla="*/ 2147483646 w 1499"/>
                <a:gd name="T95" fmla="*/ 2147483646 h 184"/>
                <a:gd name="T96" fmla="*/ 2147483646 w 1499"/>
                <a:gd name="T97" fmla="*/ 2147483646 h 184"/>
                <a:gd name="T98" fmla="*/ 2147483646 w 1499"/>
                <a:gd name="T99" fmla="*/ 2147483646 h 184"/>
                <a:gd name="T100" fmla="*/ 2147483646 w 1499"/>
                <a:gd name="T101" fmla="*/ 2147483646 h 184"/>
                <a:gd name="T102" fmla="*/ 2147483646 w 1499"/>
                <a:gd name="T103" fmla="*/ 2147483646 h 184"/>
                <a:gd name="T104" fmla="*/ 2147483646 w 1499"/>
                <a:gd name="T105" fmla="*/ 2147483646 h 184"/>
                <a:gd name="T106" fmla="*/ 2147483646 w 1499"/>
                <a:gd name="T107" fmla="*/ 2147483646 h 184"/>
                <a:gd name="T108" fmla="*/ 2147483646 w 1499"/>
                <a:gd name="T109" fmla="*/ 2147483646 h 184"/>
                <a:gd name="T110" fmla="*/ 2147483646 w 1499"/>
                <a:gd name="T111" fmla="*/ 2147483646 h 184"/>
                <a:gd name="T112" fmla="*/ 2147483646 w 1499"/>
                <a:gd name="T113" fmla="*/ 2147483646 h 184"/>
                <a:gd name="T114" fmla="*/ 2147483646 w 1499"/>
                <a:gd name="T115" fmla="*/ 2147483646 h 184"/>
                <a:gd name="T116" fmla="*/ 2147483646 w 1499"/>
                <a:gd name="T117" fmla="*/ 2147483646 h 1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99"/>
                <a:gd name="T178" fmla="*/ 0 h 184"/>
                <a:gd name="T179" fmla="*/ 1499 w 1499"/>
                <a:gd name="T180" fmla="*/ 184 h 1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99" h="184">
                  <a:moveTo>
                    <a:pt x="1425" y="184"/>
                  </a:moveTo>
                  <a:lnTo>
                    <a:pt x="1432" y="175"/>
                  </a:lnTo>
                  <a:lnTo>
                    <a:pt x="1450" y="155"/>
                  </a:lnTo>
                  <a:lnTo>
                    <a:pt x="1461" y="142"/>
                  </a:lnTo>
                  <a:lnTo>
                    <a:pt x="1472" y="125"/>
                  </a:lnTo>
                  <a:lnTo>
                    <a:pt x="1482" y="109"/>
                  </a:lnTo>
                  <a:lnTo>
                    <a:pt x="1491" y="92"/>
                  </a:lnTo>
                  <a:lnTo>
                    <a:pt x="1493" y="85"/>
                  </a:lnTo>
                  <a:lnTo>
                    <a:pt x="1497" y="76"/>
                  </a:lnTo>
                  <a:lnTo>
                    <a:pt x="1498" y="67"/>
                  </a:lnTo>
                  <a:lnTo>
                    <a:pt x="1499" y="58"/>
                  </a:lnTo>
                  <a:lnTo>
                    <a:pt x="1499" y="51"/>
                  </a:lnTo>
                  <a:lnTo>
                    <a:pt x="1498" y="44"/>
                  </a:lnTo>
                  <a:lnTo>
                    <a:pt x="1496" y="36"/>
                  </a:lnTo>
                  <a:lnTo>
                    <a:pt x="1492" y="30"/>
                  </a:lnTo>
                  <a:lnTo>
                    <a:pt x="1487" y="24"/>
                  </a:lnTo>
                  <a:lnTo>
                    <a:pt x="1481" y="19"/>
                  </a:lnTo>
                  <a:lnTo>
                    <a:pt x="1472" y="14"/>
                  </a:lnTo>
                  <a:lnTo>
                    <a:pt x="1463" y="9"/>
                  </a:lnTo>
                  <a:lnTo>
                    <a:pt x="1451" y="6"/>
                  </a:lnTo>
                  <a:lnTo>
                    <a:pt x="1437" y="4"/>
                  </a:lnTo>
                  <a:lnTo>
                    <a:pt x="1421" y="3"/>
                  </a:lnTo>
                  <a:lnTo>
                    <a:pt x="1404" y="1"/>
                  </a:lnTo>
                  <a:lnTo>
                    <a:pt x="258" y="1"/>
                  </a:lnTo>
                  <a:lnTo>
                    <a:pt x="247" y="1"/>
                  </a:lnTo>
                  <a:lnTo>
                    <a:pt x="218" y="0"/>
                  </a:lnTo>
                  <a:lnTo>
                    <a:pt x="198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29" y="5"/>
                  </a:lnTo>
                  <a:lnTo>
                    <a:pt x="104" y="9"/>
                  </a:lnTo>
                  <a:lnTo>
                    <a:pt x="82" y="15"/>
                  </a:lnTo>
                  <a:lnTo>
                    <a:pt x="71" y="18"/>
                  </a:lnTo>
                  <a:lnTo>
                    <a:pt x="60" y="21"/>
                  </a:lnTo>
                  <a:lnTo>
                    <a:pt x="50" y="26"/>
                  </a:lnTo>
                  <a:lnTo>
                    <a:pt x="40" y="31"/>
                  </a:lnTo>
                  <a:lnTo>
                    <a:pt x="31" y="36"/>
                  </a:lnTo>
                  <a:lnTo>
                    <a:pt x="24" y="42"/>
                  </a:lnTo>
                  <a:lnTo>
                    <a:pt x="16" y="49"/>
                  </a:lnTo>
                  <a:lnTo>
                    <a:pt x="11" y="56"/>
                  </a:lnTo>
                  <a:lnTo>
                    <a:pt x="6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2" y="97"/>
                  </a:lnTo>
                  <a:lnTo>
                    <a:pt x="11" y="107"/>
                  </a:lnTo>
                  <a:lnTo>
                    <a:pt x="20" y="113"/>
                  </a:lnTo>
                  <a:lnTo>
                    <a:pt x="30" y="122"/>
                  </a:lnTo>
                  <a:lnTo>
                    <a:pt x="42" y="129"/>
                  </a:lnTo>
                  <a:lnTo>
                    <a:pt x="58" y="138"/>
                  </a:lnTo>
                  <a:lnTo>
                    <a:pt x="77" y="146"/>
                  </a:lnTo>
                  <a:lnTo>
                    <a:pt x="99" y="154"/>
                  </a:lnTo>
                  <a:lnTo>
                    <a:pt x="125" y="163"/>
                  </a:lnTo>
                  <a:lnTo>
                    <a:pt x="156" y="169"/>
                  </a:lnTo>
                  <a:lnTo>
                    <a:pt x="190" y="175"/>
                  </a:lnTo>
                  <a:lnTo>
                    <a:pt x="229" y="179"/>
                  </a:lnTo>
                  <a:lnTo>
                    <a:pt x="273" y="182"/>
                  </a:lnTo>
                  <a:lnTo>
                    <a:pt x="321" y="184"/>
                  </a:lnTo>
                  <a:lnTo>
                    <a:pt x="1425" y="18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 rot="-1650057">
              <a:off x="6855619" y="1515666"/>
              <a:ext cx="33338" cy="17859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 rot="-1650057">
              <a:off x="6855619" y="1515666"/>
              <a:ext cx="33338" cy="17859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81" name="Freeform 46"/>
            <p:cNvSpPr>
              <a:spLocks/>
            </p:cNvSpPr>
            <p:nvPr/>
          </p:nvSpPr>
          <p:spPr bwMode="auto">
            <a:xfrm rot="-1650057">
              <a:off x="6825854" y="1532335"/>
              <a:ext cx="29765" cy="17859"/>
            </a:xfrm>
            <a:custGeom>
              <a:avLst/>
              <a:gdLst>
                <a:gd name="T0" fmla="*/ 2147483646 w 621"/>
                <a:gd name="T1" fmla="*/ 0 h 391"/>
                <a:gd name="T2" fmla="*/ 2147483646 w 621"/>
                <a:gd name="T3" fmla="*/ 2147483646 h 391"/>
                <a:gd name="T4" fmla="*/ 0 w 621"/>
                <a:gd name="T5" fmla="*/ 2147483646 h 391"/>
                <a:gd name="T6" fmla="*/ 0 w 621"/>
                <a:gd name="T7" fmla="*/ 2147483646 h 391"/>
                <a:gd name="T8" fmla="*/ 2147483646 w 621"/>
                <a:gd name="T9" fmla="*/ 2147483646 h 391"/>
                <a:gd name="T10" fmla="*/ 2147483646 w 621"/>
                <a:gd name="T11" fmla="*/ 0 h 391"/>
                <a:gd name="T12" fmla="*/ 2147483646 w 621"/>
                <a:gd name="T13" fmla="*/ 0 h 3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91"/>
                <a:gd name="T23" fmla="*/ 621 w 621"/>
                <a:gd name="T24" fmla="*/ 391 h 3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91">
                  <a:moveTo>
                    <a:pt x="621" y="0"/>
                  </a:moveTo>
                  <a:lnTo>
                    <a:pt x="621" y="391"/>
                  </a:lnTo>
                  <a:lnTo>
                    <a:pt x="0" y="391"/>
                  </a:lnTo>
                  <a:lnTo>
                    <a:pt x="0" y="133"/>
                  </a:lnTo>
                  <a:lnTo>
                    <a:pt x="181" y="133"/>
                  </a:lnTo>
                  <a:lnTo>
                    <a:pt x="181" y="0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7"/>
            <p:cNvSpPr>
              <a:spLocks/>
            </p:cNvSpPr>
            <p:nvPr/>
          </p:nvSpPr>
          <p:spPr bwMode="auto">
            <a:xfrm rot="-1650057">
              <a:off x="6825854" y="1532335"/>
              <a:ext cx="29765" cy="17859"/>
            </a:xfrm>
            <a:custGeom>
              <a:avLst/>
              <a:gdLst>
                <a:gd name="T0" fmla="*/ 2147483646 w 621"/>
                <a:gd name="T1" fmla="*/ 0 h 391"/>
                <a:gd name="T2" fmla="*/ 2147483646 w 621"/>
                <a:gd name="T3" fmla="*/ 2147483646 h 391"/>
                <a:gd name="T4" fmla="*/ 0 w 621"/>
                <a:gd name="T5" fmla="*/ 2147483646 h 391"/>
                <a:gd name="T6" fmla="*/ 0 w 621"/>
                <a:gd name="T7" fmla="*/ 2147483646 h 391"/>
                <a:gd name="T8" fmla="*/ 2147483646 w 621"/>
                <a:gd name="T9" fmla="*/ 2147483646 h 391"/>
                <a:gd name="T10" fmla="*/ 2147483646 w 621"/>
                <a:gd name="T11" fmla="*/ 0 h 391"/>
                <a:gd name="T12" fmla="*/ 2147483646 w 621"/>
                <a:gd name="T13" fmla="*/ 0 h 3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91"/>
                <a:gd name="T23" fmla="*/ 621 w 621"/>
                <a:gd name="T24" fmla="*/ 391 h 3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91">
                  <a:moveTo>
                    <a:pt x="621" y="0"/>
                  </a:moveTo>
                  <a:lnTo>
                    <a:pt x="621" y="391"/>
                  </a:lnTo>
                  <a:lnTo>
                    <a:pt x="0" y="391"/>
                  </a:lnTo>
                  <a:lnTo>
                    <a:pt x="0" y="133"/>
                  </a:lnTo>
                  <a:lnTo>
                    <a:pt x="181" y="133"/>
                  </a:lnTo>
                  <a:lnTo>
                    <a:pt x="181" y="0"/>
                  </a:lnTo>
                  <a:lnTo>
                    <a:pt x="621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8"/>
            <p:cNvSpPr>
              <a:spLocks/>
            </p:cNvSpPr>
            <p:nvPr/>
          </p:nvSpPr>
          <p:spPr bwMode="auto">
            <a:xfrm rot="-1650057">
              <a:off x="6438901" y="1759744"/>
              <a:ext cx="22622" cy="9525"/>
            </a:xfrm>
            <a:custGeom>
              <a:avLst/>
              <a:gdLst>
                <a:gd name="T0" fmla="*/ 2147483646 w 489"/>
                <a:gd name="T1" fmla="*/ 2147483646 h 196"/>
                <a:gd name="T2" fmla="*/ 2147483646 w 489"/>
                <a:gd name="T3" fmla="*/ 2147483646 h 196"/>
                <a:gd name="T4" fmla="*/ 2147483646 w 489"/>
                <a:gd name="T5" fmla="*/ 2147483646 h 196"/>
                <a:gd name="T6" fmla="*/ 2147483646 w 489"/>
                <a:gd name="T7" fmla="*/ 2147483646 h 196"/>
                <a:gd name="T8" fmla="*/ 2147483646 w 489"/>
                <a:gd name="T9" fmla="*/ 2147483646 h 196"/>
                <a:gd name="T10" fmla="*/ 2147483646 w 489"/>
                <a:gd name="T11" fmla="*/ 2147483646 h 196"/>
                <a:gd name="T12" fmla="*/ 2147483646 w 489"/>
                <a:gd name="T13" fmla="*/ 2147483646 h 196"/>
                <a:gd name="T14" fmla="*/ 2147483646 w 489"/>
                <a:gd name="T15" fmla="*/ 2147483646 h 196"/>
                <a:gd name="T16" fmla="*/ 2147483646 w 489"/>
                <a:gd name="T17" fmla="*/ 2147483646 h 196"/>
                <a:gd name="T18" fmla="*/ 2147483646 w 489"/>
                <a:gd name="T19" fmla="*/ 2147483646 h 196"/>
                <a:gd name="T20" fmla="*/ 2147483646 w 489"/>
                <a:gd name="T21" fmla="*/ 2147483646 h 196"/>
                <a:gd name="T22" fmla="*/ 2147483646 w 489"/>
                <a:gd name="T23" fmla="*/ 2147483646 h 196"/>
                <a:gd name="T24" fmla="*/ 2147483646 w 489"/>
                <a:gd name="T25" fmla="*/ 2147483646 h 196"/>
                <a:gd name="T26" fmla="*/ 2147483646 w 489"/>
                <a:gd name="T27" fmla="*/ 2147483646 h 196"/>
                <a:gd name="T28" fmla="*/ 2147483646 w 489"/>
                <a:gd name="T29" fmla="*/ 0 h 196"/>
                <a:gd name="T30" fmla="*/ 2147483646 w 489"/>
                <a:gd name="T31" fmla="*/ 0 h 196"/>
                <a:gd name="T32" fmla="*/ 2147483646 w 489"/>
                <a:gd name="T33" fmla="*/ 0 h 196"/>
                <a:gd name="T34" fmla="*/ 2147483646 w 489"/>
                <a:gd name="T35" fmla="*/ 0 h 196"/>
                <a:gd name="T36" fmla="*/ 2147483646 w 489"/>
                <a:gd name="T37" fmla="*/ 2147483646 h 196"/>
                <a:gd name="T38" fmla="*/ 2147483646 w 489"/>
                <a:gd name="T39" fmla="*/ 2147483646 h 196"/>
                <a:gd name="T40" fmla="*/ 2147483646 w 489"/>
                <a:gd name="T41" fmla="*/ 2147483646 h 196"/>
                <a:gd name="T42" fmla="*/ 2147483646 w 489"/>
                <a:gd name="T43" fmla="*/ 2147483646 h 196"/>
                <a:gd name="T44" fmla="*/ 0 w 489"/>
                <a:gd name="T45" fmla="*/ 2147483646 h 196"/>
                <a:gd name="T46" fmla="*/ 0 w 489"/>
                <a:gd name="T47" fmla="*/ 2147483646 h 196"/>
                <a:gd name="T48" fmla="*/ 0 w 489"/>
                <a:gd name="T49" fmla="*/ 2147483646 h 196"/>
                <a:gd name="T50" fmla="*/ 0 w 489"/>
                <a:gd name="T51" fmla="*/ 2147483646 h 196"/>
                <a:gd name="T52" fmla="*/ 0 w 489"/>
                <a:gd name="T53" fmla="*/ 2147483646 h 196"/>
                <a:gd name="T54" fmla="*/ 2147483646 w 489"/>
                <a:gd name="T55" fmla="*/ 2147483646 h 196"/>
                <a:gd name="T56" fmla="*/ 2147483646 w 489"/>
                <a:gd name="T57" fmla="*/ 2147483646 h 196"/>
                <a:gd name="T58" fmla="*/ 2147483646 w 489"/>
                <a:gd name="T59" fmla="*/ 2147483646 h 196"/>
                <a:gd name="T60" fmla="*/ 2147483646 w 489"/>
                <a:gd name="T61" fmla="*/ 2147483646 h 196"/>
                <a:gd name="T62" fmla="*/ 2147483646 w 489"/>
                <a:gd name="T63" fmla="*/ 2147483646 h 196"/>
                <a:gd name="T64" fmla="*/ 2147483646 w 489"/>
                <a:gd name="T65" fmla="*/ 2147483646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9"/>
                <a:gd name="T100" fmla="*/ 0 h 196"/>
                <a:gd name="T101" fmla="*/ 489 w 48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9" h="196">
                  <a:moveTo>
                    <a:pt x="244" y="196"/>
                  </a:moveTo>
                  <a:lnTo>
                    <a:pt x="270" y="196"/>
                  </a:lnTo>
                  <a:lnTo>
                    <a:pt x="295" y="194"/>
                  </a:lnTo>
                  <a:lnTo>
                    <a:pt x="319" y="192"/>
                  </a:lnTo>
                  <a:lnTo>
                    <a:pt x="341" y="189"/>
                  </a:lnTo>
                  <a:lnTo>
                    <a:pt x="362" y="185"/>
                  </a:lnTo>
                  <a:lnTo>
                    <a:pt x="383" y="180"/>
                  </a:lnTo>
                  <a:lnTo>
                    <a:pt x="402" y="174"/>
                  </a:lnTo>
                  <a:lnTo>
                    <a:pt x="419" y="168"/>
                  </a:lnTo>
                  <a:lnTo>
                    <a:pt x="434" y="161"/>
                  </a:lnTo>
                  <a:lnTo>
                    <a:pt x="448" y="154"/>
                  </a:lnTo>
                  <a:lnTo>
                    <a:pt x="460" y="145"/>
                  </a:lnTo>
                  <a:lnTo>
                    <a:pt x="470" y="137"/>
                  </a:lnTo>
                  <a:lnTo>
                    <a:pt x="478" y="128"/>
                  </a:lnTo>
                  <a:lnTo>
                    <a:pt x="484" y="118"/>
                  </a:lnTo>
                  <a:lnTo>
                    <a:pt x="488" y="108"/>
                  </a:lnTo>
                  <a:lnTo>
                    <a:pt x="489" y="98"/>
                  </a:lnTo>
                  <a:lnTo>
                    <a:pt x="488" y="89"/>
                  </a:lnTo>
                  <a:lnTo>
                    <a:pt x="484" y="80"/>
                  </a:lnTo>
                  <a:lnTo>
                    <a:pt x="478" y="71"/>
                  </a:lnTo>
                  <a:lnTo>
                    <a:pt x="470" y="62"/>
                  </a:lnTo>
                  <a:lnTo>
                    <a:pt x="460" y="54"/>
                  </a:lnTo>
                  <a:lnTo>
                    <a:pt x="448" y="46"/>
                  </a:lnTo>
                  <a:lnTo>
                    <a:pt x="434" y="39"/>
                  </a:lnTo>
                  <a:lnTo>
                    <a:pt x="419" y="31"/>
                  </a:lnTo>
                  <a:lnTo>
                    <a:pt x="402" y="25"/>
                  </a:lnTo>
                  <a:lnTo>
                    <a:pt x="383" y="19"/>
                  </a:lnTo>
                  <a:lnTo>
                    <a:pt x="362" y="14"/>
                  </a:lnTo>
                  <a:lnTo>
                    <a:pt x="341" y="9"/>
                  </a:lnTo>
                  <a:lnTo>
                    <a:pt x="319" y="5"/>
                  </a:lnTo>
                  <a:lnTo>
                    <a:pt x="295" y="3"/>
                  </a:lnTo>
                  <a:lnTo>
                    <a:pt x="270" y="1"/>
                  </a:lnTo>
                  <a:lnTo>
                    <a:pt x="244" y="0"/>
                  </a:lnTo>
                  <a:lnTo>
                    <a:pt x="220" y="1"/>
                  </a:lnTo>
                  <a:lnTo>
                    <a:pt x="196" y="3"/>
                  </a:lnTo>
                  <a:lnTo>
                    <a:pt x="173" y="5"/>
                  </a:lnTo>
                  <a:lnTo>
                    <a:pt x="150" y="9"/>
                  </a:lnTo>
                  <a:lnTo>
                    <a:pt x="129" y="14"/>
                  </a:lnTo>
                  <a:lnTo>
                    <a:pt x="108" y="19"/>
                  </a:lnTo>
                  <a:lnTo>
                    <a:pt x="89" y="25"/>
                  </a:lnTo>
                  <a:lnTo>
                    <a:pt x="72" y="31"/>
                  </a:lnTo>
                  <a:lnTo>
                    <a:pt x="56" y="39"/>
                  </a:lnTo>
                  <a:lnTo>
                    <a:pt x="42" y="46"/>
                  </a:lnTo>
                  <a:lnTo>
                    <a:pt x="30" y="54"/>
                  </a:lnTo>
                  <a:lnTo>
                    <a:pt x="19" y="62"/>
                  </a:lnTo>
                  <a:lnTo>
                    <a:pt x="11" y="71"/>
                  </a:lnTo>
                  <a:lnTo>
                    <a:pt x="5" y="8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5" y="118"/>
                  </a:lnTo>
                  <a:lnTo>
                    <a:pt x="11" y="128"/>
                  </a:lnTo>
                  <a:lnTo>
                    <a:pt x="19" y="137"/>
                  </a:lnTo>
                  <a:lnTo>
                    <a:pt x="30" y="145"/>
                  </a:lnTo>
                  <a:lnTo>
                    <a:pt x="42" y="154"/>
                  </a:lnTo>
                  <a:lnTo>
                    <a:pt x="56" y="161"/>
                  </a:lnTo>
                  <a:lnTo>
                    <a:pt x="72" y="168"/>
                  </a:lnTo>
                  <a:lnTo>
                    <a:pt x="89" y="174"/>
                  </a:lnTo>
                  <a:lnTo>
                    <a:pt x="108" y="180"/>
                  </a:lnTo>
                  <a:lnTo>
                    <a:pt x="129" y="185"/>
                  </a:lnTo>
                  <a:lnTo>
                    <a:pt x="150" y="189"/>
                  </a:lnTo>
                  <a:lnTo>
                    <a:pt x="173" y="192"/>
                  </a:lnTo>
                  <a:lnTo>
                    <a:pt x="196" y="194"/>
                  </a:lnTo>
                  <a:lnTo>
                    <a:pt x="220" y="196"/>
                  </a:lnTo>
                  <a:lnTo>
                    <a:pt x="244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9"/>
            <p:cNvSpPr>
              <a:spLocks/>
            </p:cNvSpPr>
            <p:nvPr/>
          </p:nvSpPr>
          <p:spPr bwMode="auto">
            <a:xfrm rot="-1650057">
              <a:off x="6438901" y="1759744"/>
              <a:ext cx="22622" cy="9525"/>
            </a:xfrm>
            <a:custGeom>
              <a:avLst/>
              <a:gdLst>
                <a:gd name="T0" fmla="*/ 2147483646 w 489"/>
                <a:gd name="T1" fmla="*/ 2147483646 h 196"/>
                <a:gd name="T2" fmla="*/ 2147483646 w 489"/>
                <a:gd name="T3" fmla="*/ 2147483646 h 196"/>
                <a:gd name="T4" fmla="*/ 2147483646 w 489"/>
                <a:gd name="T5" fmla="*/ 2147483646 h 196"/>
                <a:gd name="T6" fmla="*/ 2147483646 w 489"/>
                <a:gd name="T7" fmla="*/ 2147483646 h 196"/>
                <a:gd name="T8" fmla="*/ 2147483646 w 489"/>
                <a:gd name="T9" fmla="*/ 2147483646 h 196"/>
                <a:gd name="T10" fmla="*/ 2147483646 w 489"/>
                <a:gd name="T11" fmla="*/ 2147483646 h 196"/>
                <a:gd name="T12" fmla="*/ 2147483646 w 489"/>
                <a:gd name="T13" fmla="*/ 2147483646 h 196"/>
                <a:gd name="T14" fmla="*/ 2147483646 w 489"/>
                <a:gd name="T15" fmla="*/ 2147483646 h 196"/>
                <a:gd name="T16" fmla="*/ 2147483646 w 489"/>
                <a:gd name="T17" fmla="*/ 2147483646 h 196"/>
                <a:gd name="T18" fmla="*/ 2147483646 w 489"/>
                <a:gd name="T19" fmla="*/ 2147483646 h 196"/>
                <a:gd name="T20" fmla="*/ 2147483646 w 489"/>
                <a:gd name="T21" fmla="*/ 2147483646 h 196"/>
                <a:gd name="T22" fmla="*/ 2147483646 w 489"/>
                <a:gd name="T23" fmla="*/ 2147483646 h 196"/>
                <a:gd name="T24" fmla="*/ 2147483646 w 489"/>
                <a:gd name="T25" fmla="*/ 2147483646 h 196"/>
                <a:gd name="T26" fmla="*/ 2147483646 w 489"/>
                <a:gd name="T27" fmla="*/ 2147483646 h 196"/>
                <a:gd name="T28" fmla="*/ 2147483646 w 489"/>
                <a:gd name="T29" fmla="*/ 0 h 196"/>
                <a:gd name="T30" fmla="*/ 2147483646 w 489"/>
                <a:gd name="T31" fmla="*/ 0 h 196"/>
                <a:gd name="T32" fmla="*/ 2147483646 w 489"/>
                <a:gd name="T33" fmla="*/ 0 h 196"/>
                <a:gd name="T34" fmla="*/ 2147483646 w 489"/>
                <a:gd name="T35" fmla="*/ 0 h 196"/>
                <a:gd name="T36" fmla="*/ 2147483646 w 489"/>
                <a:gd name="T37" fmla="*/ 2147483646 h 196"/>
                <a:gd name="T38" fmla="*/ 2147483646 w 489"/>
                <a:gd name="T39" fmla="*/ 2147483646 h 196"/>
                <a:gd name="T40" fmla="*/ 2147483646 w 489"/>
                <a:gd name="T41" fmla="*/ 2147483646 h 196"/>
                <a:gd name="T42" fmla="*/ 2147483646 w 489"/>
                <a:gd name="T43" fmla="*/ 2147483646 h 196"/>
                <a:gd name="T44" fmla="*/ 0 w 489"/>
                <a:gd name="T45" fmla="*/ 2147483646 h 196"/>
                <a:gd name="T46" fmla="*/ 0 w 489"/>
                <a:gd name="T47" fmla="*/ 2147483646 h 196"/>
                <a:gd name="T48" fmla="*/ 0 w 489"/>
                <a:gd name="T49" fmla="*/ 2147483646 h 196"/>
                <a:gd name="T50" fmla="*/ 0 w 489"/>
                <a:gd name="T51" fmla="*/ 2147483646 h 196"/>
                <a:gd name="T52" fmla="*/ 0 w 489"/>
                <a:gd name="T53" fmla="*/ 2147483646 h 196"/>
                <a:gd name="T54" fmla="*/ 2147483646 w 489"/>
                <a:gd name="T55" fmla="*/ 2147483646 h 196"/>
                <a:gd name="T56" fmla="*/ 2147483646 w 489"/>
                <a:gd name="T57" fmla="*/ 2147483646 h 196"/>
                <a:gd name="T58" fmla="*/ 2147483646 w 489"/>
                <a:gd name="T59" fmla="*/ 2147483646 h 196"/>
                <a:gd name="T60" fmla="*/ 2147483646 w 489"/>
                <a:gd name="T61" fmla="*/ 2147483646 h 196"/>
                <a:gd name="T62" fmla="*/ 2147483646 w 489"/>
                <a:gd name="T63" fmla="*/ 2147483646 h 196"/>
                <a:gd name="T64" fmla="*/ 2147483646 w 489"/>
                <a:gd name="T65" fmla="*/ 2147483646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9"/>
                <a:gd name="T100" fmla="*/ 0 h 196"/>
                <a:gd name="T101" fmla="*/ 489 w 48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9" h="196">
                  <a:moveTo>
                    <a:pt x="244" y="196"/>
                  </a:moveTo>
                  <a:lnTo>
                    <a:pt x="270" y="196"/>
                  </a:lnTo>
                  <a:lnTo>
                    <a:pt x="295" y="194"/>
                  </a:lnTo>
                  <a:lnTo>
                    <a:pt x="319" y="192"/>
                  </a:lnTo>
                  <a:lnTo>
                    <a:pt x="341" y="189"/>
                  </a:lnTo>
                  <a:lnTo>
                    <a:pt x="362" y="185"/>
                  </a:lnTo>
                  <a:lnTo>
                    <a:pt x="383" y="180"/>
                  </a:lnTo>
                  <a:lnTo>
                    <a:pt x="402" y="174"/>
                  </a:lnTo>
                  <a:lnTo>
                    <a:pt x="419" y="168"/>
                  </a:lnTo>
                  <a:lnTo>
                    <a:pt x="434" y="161"/>
                  </a:lnTo>
                  <a:lnTo>
                    <a:pt x="448" y="154"/>
                  </a:lnTo>
                  <a:lnTo>
                    <a:pt x="460" y="145"/>
                  </a:lnTo>
                  <a:lnTo>
                    <a:pt x="470" y="137"/>
                  </a:lnTo>
                  <a:lnTo>
                    <a:pt x="478" y="128"/>
                  </a:lnTo>
                  <a:lnTo>
                    <a:pt x="484" y="118"/>
                  </a:lnTo>
                  <a:lnTo>
                    <a:pt x="488" y="108"/>
                  </a:lnTo>
                  <a:lnTo>
                    <a:pt x="489" y="98"/>
                  </a:lnTo>
                  <a:lnTo>
                    <a:pt x="488" y="89"/>
                  </a:lnTo>
                  <a:lnTo>
                    <a:pt x="484" y="80"/>
                  </a:lnTo>
                  <a:lnTo>
                    <a:pt x="478" y="71"/>
                  </a:lnTo>
                  <a:lnTo>
                    <a:pt x="470" y="62"/>
                  </a:lnTo>
                  <a:lnTo>
                    <a:pt x="460" y="54"/>
                  </a:lnTo>
                  <a:lnTo>
                    <a:pt x="448" y="46"/>
                  </a:lnTo>
                  <a:lnTo>
                    <a:pt x="434" y="39"/>
                  </a:lnTo>
                  <a:lnTo>
                    <a:pt x="419" y="31"/>
                  </a:lnTo>
                  <a:lnTo>
                    <a:pt x="402" y="25"/>
                  </a:lnTo>
                  <a:lnTo>
                    <a:pt x="383" y="19"/>
                  </a:lnTo>
                  <a:lnTo>
                    <a:pt x="362" y="14"/>
                  </a:lnTo>
                  <a:lnTo>
                    <a:pt x="341" y="9"/>
                  </a:lnTo>
                  <a:lnTo>
                    <a:pt x="319" y="5"/>
                  </a:lnTo>
                  <a:lnTo>
                    <a:pt x="295" y="3"/>
                  </a:lnTo>
                  <a:lnTo>
                    <a:pt x="270" y="1"/>
                  </a:lnTo>
                  <a:lnTo>
                    <a:pt x="244" y="0"/>
                  </a:lnTo>
                  <a:lnTo>
                    <a:pt x="220" y="1"/>
                  </a:lnTo>
                  <a:lnTo>
                    <a:pt x="196" y="3"/>
                  </a:lnTo>
                  <a:lnTo>
                    <a:pt x="173" y="5"/>
                  </a:lnTo>
                  <a:lnTo>
                    <a:pt x="150" y="9"/>
                  </a:lnTo>
                  <a:lnTo>
                    <a:pt x="129" y="14"/>
                  </a:lnTo>
                  <a:lnTo>
                    <a:pt x="108" y="19"/>
                  </a:lnTo>
                  <a:lnTo>
                    <a:pt x="89" y="25"/>
                  </a:lnTo>
                  <a:lnTo>
                    <a:pt x="72" y="31"/>
                  </a:lnTo>
                  <a:lnTo>
                    <a:pt x="56" y="39"/>
                  </a:lnTo>
                  <a:lnTo>
                    <a:pt x="42" y="46"/>
                  </a:lnTo>
                  <a:lnTo>
                    <a:pt x="30" y="54"/>
                  </a:lnTo>
                  <a:lnTo>
                    <a:pt x="19" y="62"/>
                  </a:lnTo>
                  <a:lnTo>
                    <a:pt x="11" y="71"/>
                  </a:lnTo>
                  <a:lnTo>
                    <a:pt x="5" y="8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5" y="118"/>
                  </a:lnTo>
                  <a:lnTo>
                    <a:pt x="11" y="128"/>
                  </a:lnTo>
                  <a:lnTo>
                    <a:pt x="19" y="137"/>
                  </a:lnTo>
                  <a:lnTo>
                    <a:pt x="30" y="145"/>
                  </a:lnTo>
                  <a:lnTo>
                    <a:pt x="42" y="154"/>
                  </a:lnTo>
                  <a:lnTo>
                    <a:pt x="56" y="161"/>
                  </a:lnTo>
                  <a:lnTo>
                    <a:pt x="72" y="168"/>
                  </a:lnTo>
                  <a:lnTo>
                    <a:pt x="89" y="174"/>
                  </a:lnTo>
                  <a:lnTo>
                    <a:pt x="108" y="180"/>
                  </a:lnTo>
                  <a:lnTo>
                    <a:pt x="129" y="185"/>
                  </a:lnTo>
                  <a:lnTo>
                    <a:pt x="150" y="189"/>
                  </a:lnTo>
                  <a:lnTo>
                    <a:pt x="173" y="192"/>
                  </a:lnTo>
                  <a:lnTo>
                    <a:pt x="196" y="194"/>
                  </a:lnTo>
                  <a:lnTo>
                    <a:pt x="220" y="196"/>
                  </a:lnTo>
                  <a:lnTo>
                    <a:pt x="244" y="19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Rectangle 50"/>
            <p:cNvSpPr>
              <a:spLocks noChangeArrowheads="1"/>
            </p:cNvSpPr>
            <p:nvPr/>
          </p:nvSpPr>
          <p:spPr bwMode="auto">
            <a:xfrm rot="-1650057">
              <a:off x="6444854" y="1720454"/>
              <a:ext cx="164306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86" name="Rectangle 51"/>
            <p:cNvSpPr>
              <a:spLocks noChangeArrowheads="1"/>
            </p:cNvSpPr>
            <p:nvPr/>
          </p:nvSpPr>
          <p:spPr bwMode="auto">
            <a:xfrm rot="-1650057">
              <a:off x="6444854" y="1720454"/>
              <a:ext cx="164306" cy="952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87" name="Freeform 52"/>
            <p:cNvSpPr>
              <a:spLocks/>
            </p:cNvSpPr>
            <p:nvPr/>
          </p:nvSpPr>
          <p:spPr bwMode="auto">
            <a:xfrm rot="-1650057">
              <a:off x="6503194" y="1703785"/>
              <a:ext cx="23813" cy="20240"/>
            </a:xfrm>
            <a:custGeom>
              <a:avLst/>
              <a:gdLst>
                <a:gd name="T0" fmla="*/ 0 w 496"/>
                <a:gd name="T1" fmla="*/ 2147483646 h 433"/>
                <a:gd name="T2" fmla="*/ 2147483646 w 496"/>
                <a:gd name="T3" fmla="*/ 0 h 433"/>
                <a:gd name="T4" fmla="*/ 2147483646 w 496"/>
                <a:gd name="T5" fmla="*/ 0 h 433"/>
                <a:gd name="T6" fmla="*/ 2147483646 w 496"/>
                <a:gd name="T7" fmla="*/ 2147483646 h 433"/>
                <a:gd name="T8" fmla="*/ 2147483646 w 496"/>
                <a:gd name="T9" fmla="*/ 2147483646 h 433"/>
                <a:gd name="T10" fmla="*/ 0 w 496"/>
                <a:gd name="T11" fmla="*/ 2147483646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33"/>
                <a:gd name="T20" fmla="*/ 496 w 49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33">
                  <a:moveTo>
                    <a:pt x="0" y="433"/>
                  </a:moveTo>
                  <a:lnTo>
                    <a:pt x="427" y="0"/>
                  </a:lnTo>
                  <a:lnTo>
                    <a:pt x="461" y="0"/>
                  </a:lnTo>
                  <a:lnTo>
                    <a:pt x="496" y="41"/>
                  </a:lnTo>
                  <a:lnTo>
                    <a:pt x="496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3"/>
            <p:cNvSpPr>
              <a:spLocks/>
            </p:cNvSpPr>
            <p:nvPr/>
          </p:nvSpPr>
          <p:spPr bwMode="auto">
            <a:xfrm rot="-1650057">
              <a:off x="6503194" y="1703785"/>
              <a:ext cx="23813" cy="20240"/>
            </a:xfrm>
            <a:custGeom>
              <a:avLst/>
              <a:gdLst>
                <a:gd name="T0" fmla="*/ 0 w 496"/>
                <a:gd name="T1" fmla="*/ 2147483646 h 433"/>
                <a:gd name="T2" fmla="*/ 2147483646 w 496"/>
                <a:gd name="T3" fmla="*/ 0 h 433"/>
                <a:gd name="T4" fmla="*/ 2147483646 w 496"/>
                <a:gd name="T5" fmla="*/ 0 h 433"/>
                <a:gd name="T6" fmla="*/ 2147483646 w 496"/>
                <a:gd name="T7" fmla="*/ 2147483646 h 433"/>
                <a:gd name="T8" fmla="*/ 2147483646 w 496"/>
                <a:gd name="T9" fmla="*/ 2147483646 h 433"/>
                <a:gd name="T10" fmla="*/ 0 w 496"/>
                <a:gd name="T11" fmla="*/ 2147483646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33"/>
                <a:gd name="T20" fmla="*/ 496 w 49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33">
                  <a:moveTo>
                    <a:pt x="0" y="433"/>
                  </a:moveTo>
                  <a:lnTo>
                    <a:pt x="427" y="0"/>
                  </a:lnTo>
                  <a:lnTo>
                    <a:pt x="461" y="0"/>
                  </a:lnTo>
                  <a:lnTo>
                    <a:pt x="496" y="41"/>
                  </a:lnTo>
                  <a:lnTo>
                    <a:pt x="496" y="433"/>
                  </a:lnTo>
                  <a:lnTo>
                    <a:pt x="0" y="4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4"/>
            <p:cNvSpPr>
              <a:spLocks/>
            </p:cNvSpPr>
            <p:nvPr/>
          </p:nvSpPr>
          <p:spPr bwMode="auto">
            <a:xfrm rot="-1650057">
              <a:off x="6578204" y="1672828"/>
              <a:ext cx="17859" cy="14288"/>
            </a:xfrm>
            <a:custGeom>
              <a:avLst/>
              <a:gdLst>
                <a:gd name="T0" fmla="*/ 0 w 377"/>
                <a:gd name="T1" fmla="*/ 2147483646 h 294"/>
                <a:gd name="T2" fmla="*/ 2147483646 w 377"/>
                <a:gd name="T3" fmla="*/ 0 h 294"/>
                <a:gd name="T4" fmla="*/ 2147483646 w 377"/>
                <a:gd name="T5" fmla="*/ 0 h 294"/>
                <a:gd name="T6" fmla="*/ 2147483646 w 377"/>
                <a:gd name="T7" fmla="*/ 2147483646 h 294"/>
                <a:gd name="T8" fmla="*/ 0 w 377"/>
                <a:gd name="T9" fmla="*/ 214748364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4"/>
                <a:gd name="T17" fmla="*/ 377 w 37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4">
                  <a:moveTo>
                    <a:pt x="0" y="294"/>
                  </a:moveTo>
                  <a:lnTo>
                    <a:pt x="300" y="0"/>
                  </a:lnTo>
                  <a:lnTo>
                    <a:pt x="377" y="0"/>
                  </a:lnTo>
                  <a:lnTo>
                    <a:pt x="377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5"/>
            <p:cNvSpPr>
              <a:spLocks/>
            </p:cNvSpPr>
            <p:nvPr/>
          </p:nvSpPr>
          <p:spPr bwMode="auto">
            <a:xfrm rot="-1650057">
              <a:off x="6578204" y="1672828"/>
              <a:ext cx="17859" cy="14288"/>
            </a:xfrm>
            <a:custGeom>
              <a:avLst/>
              <a:gdLst>
                <a:gd name="T0" fmla="*/ 0 w 377"/>
                <a:gd name="T1" fmla="*/ 2147483646 h 294"/>
                <a:gd name="T2" fmla="*/ 2147483646 w 377"/>
                <a:gd name="T3" fmla="*/ 0 h 294"/>
                <a:gd name="T4" fmla="*/ 2147483646 w 377"/>
                <a:gd name="T5" fmla="*/ 0 h 294"/>
                <a:gd name="T6" fmla="*/ 2147483646 w 377"/>
                <a:gd name="T7" fmla="*/ 2147483646 h 294"/>
                <a:gd name="T8" fmla="*/ 0 w 377"/>
                <a:gd name="T9" fmla="*/ 214748364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4"/>
                <a:gd name="T17" fmla="*/ 377 w 37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4">
                  <a:moveTo>
                    <a:pt x="0" y="294"/>
                  </a:moveTo>
                  <a:lnTo>
                    <a:pt x="300" y="0"/>
                  </a:lnTo>
                  <a:lnTo>
                    <a:pt x="377" y="0"/>
                  </a:lnTo>
                  <a:lnTo>
                    <a:pt x="377" y="294"/>
                  </a:lnTo>
                  <a:lnTo>
                    <a:pt x="0" y="29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rot="19949943" flipH="1">
              <a:off x="6513910" y="1702594"/>
              <a:ext cx="13097" cy="1905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 rot="19949943" flipH="1">
              <a:off x="6586538" y="1672828"/>
              <a:ext cx="9525" cy="1309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993" name="Freeform 58"/>
            <p:cNvSpPr>
              <a:spLocks/>
            </p:cNvSpPr>
            <p:nvPr/>
          </p:nvSpPr>
          <p:spPr bwMode="auto">
            <a:xfrm rot="-1650057">
              <a:off x="6517481" y="1731169"/>
              <a:ext cx="23813" cy="20241"/>
            </a:xfrm>
            <a:custGeom>
              <a:avLst/>
              <a:gdLst>
                <a:gd name="T0" fmla="*/ 0 w 496"/>
                <a:gd name="T1" fmla="*/ 0 h 433"/>
                <a:gd name="T2" fmla="*/ 2147483646 w 496"/>
                <a:gd name="T3" fmla="*/ 2147483646 h 433"/>
                <a:gd name="T4" fmla="*/ 2147483646 w 496"/>
                <a:gd name="T5" fmla="*/ 2147483646 h 433"/>
                <a:gd name="T6" fmla="*/ 2147483646 w 496"/>
                <a:gd name="T7" fmla="*/ 2147483646 h 433"/>
                <a:gd name="T8" fmla="*/ 2147483646 w 496"/>
                <a:gd name="T9" fmla="*/ 0 h 433"/>
                <a:gd name="T10" fmla="*/ 0 w 496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33"/>
                <a:gd name="T20" fmla="*/ 496 w 49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33">
                  <a:moveTo>
                    <a:pt x="0" y="0"/>
                  </a:moveTo>
                  <a:lnTo>
                    <a:pt x="427" y="433"/>
                  </a:lnTo>
                  <a:lnTo>
                    <a:pt x="461" y="433"/>
                  </a:lnTo>
                  <a:lnTo>
                    <a:pt x="496" y="391"/>
                  </a:lnTo>
                  <a:lnTo>
                    <a:pt x="4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9"/>
            <p:cNvSpPr>
              <a:spLocks/>
            </p:cNvSpPr>
            <p:nvPr/>
          </p:nvSpPr>
          <p:spPr bwMode="auto">
            <a:xfrm rot="-1650057">
              <a:off x="6517481" y="1731169"/>
              <a:ext cx="23813" cy="20241"/>
            </a:xfrm>
            <a:custGeom>
              <a:avLst/>
              <a:gdLst>
                <a:gd name="T0" fmla="*/ 0 w 496"/>
                <a:gd name="T1" fmla="*/ 0 h 433"/>
                <a:gd name="T2" fmla="*/ 2147483646 w 496"/>
                <a:gd name="T3" fmla="*/ 2147483646 h 433"/>
                <a:gd name="T4" fmla="*/ 2147483646 w 496"/>
                <a:gd name="T5" fmla="*/ 2147483646 h 433"/>
                <a:gd name="T6" fmla="*/ 2147483646 w 496"/>
                <a:gd name="T7" fmla="*/ 2147483646 h 433"/>
                <a:gd name="T8" fmla="*/ 2147483646 w 496"/>
                <a:gd name="T9" fmla="*/ 0 h 433"/>
                <a:gd name="T10" fmla="*/ 0 w 496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33"/>
                <a:gd name="T20" fmla="*/ 496 w 49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33">
                  <a:moveTo>
                    <a:pt x="0" y="0"/>
                  </a:moveTo>
                  <a:lnTo>
                    <a:pt x="427" y="433"/>
                  </a:lnTo>
                  <a:lnTo>
                    <a:pt x="461" y="433"/>
                  </a:lnTo>
                  <a:lnTo>
                    <a:pt x="496" y="391"/>
                  </a:lnTo>
                  <a:lnTo>
                    <a:pt x="4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60"/>
            <p:cNvSpPr>
              <a:spLocks/>
            </p:cNvSpPr>
            <p:nvPr/>
          </p:nvSpPr>
          <p:spPr bwMode="auto">
            <a:xfrm rot="-1650057">
              <a:off x="6588919" y="1694260"/>
              <a:ext cx="17860" cy="13097"/>
            </a:xfrm>
            <a:custGeom>
              <a:avLst/>
              <a:gdLst>
                <a:gd name="T0" fmla="*/ 0 w 377"/>
                <a:gd name="T1" fmla="*/ 0 h 293"/>
                <a:gd name="T2" fmla="*/ 2147483646 w 377"/>
                <a:gd name="T3" fmla="*/ 2147483646 h 293"/>
                <a:gd name="T4" fmla="*/ 2147483646 w 377"/>
                <a:gd name="T5" fmla="*/ 2147483646 h 293"/>
                <a:gd name="T6" fmla="*/ 2147483646 w 377"/>
                <a:gd name="T7" fmla="*/ 0 h 293"/>
                <a:gd name="T8" fmla="*/ 0 w 37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3"/>
                <a:gd name="T17" fmla="*/ 377 w 37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3">
                  <a:moveTo>
                    <a:pt x="0" y="0"/>
                  </a:moveTo>
                  <a:lnTo>
                    <a:pt x="300" y="293"/>
                  </a:lnTo>
                  <a:lnTo>
                    <a:pt x="377" y="29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61"/>
            <p:cNvSpPr>
              <a:spLocks/>
            </p:cNvSpPr>
            <p:nvPr/>
          </p:nvSpPr>
          <p:spPr bwMode="auto">
            <a:xfrm rot="-1650057">
              <a:off x="6588919" y="1694260"/>
              <a:ext cx="17860" cy="13097"/>
            </a:xfrm>
            <a:custGeom>
              <a:avLst/>
              <a:gdLst>
                <a:gd name="T0" fmla="*/ 0 w 377"/>
                <a:gd name="T1" fmla="*/ 0 h 293"/>
                <a:gd name="T2" fmla="*/ 2147483646 w 377"/>
                <a:gd name="T3" fmla="*/ 2147483646 h 293"/>
                <a:gd name="T4" fmla="*/ 2147483646 w 377"/>
                <a:gd name="T5" fmla="*/ 2147483646 h 293"/>
                <a:gd name="T6" fmla="*/ 2147483646 w 377"/>
                <a:gd name="T7" fmla="*/ 0 h 293"/>
                <a:gd name="T8" fmla="*/ 0 w 37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3"/>
                <a:gd name="T17" fmla="*/ 377 w 37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3">
                  <a:moveTo>
                    <a:pt x="0" y="0"/>
                  </a:moveTo>
                  <a:lnTo>
                    <a:pt x="300" y="293"/>
                  </a:lnTo>
                  <a:lnTo>
                    <a:pt x="377" y="29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rot="19949943" flipH="1" flipV="1">
              <a:off x="6525817" y="1728788"/>
              <a:ext cx="11906" cy="1666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rot="19949943" flipH="1" flipV="1">
              <a:off x="6596063" y="1693069"/>
              <a:ext cx="9525" cy="1190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rot="19949943" flipV="1">
              <a:off x="6503194" y="1733550"/>
              <a:ext cx="0" cy="714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rot="19949943" flipV="1">
              <a:off x="6538913" y="1715691"/>
              <a:ext cx="0" cy="714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rot="19949943" flipV="1">
              <a:off x="6584156" y="1690688"/>
              <a:ext cx="0" cy="833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02" name="Freeform 67"/>
            <p:cNvSpPr>
              <a:spLocks/>
            </p:cNvSpPr>
            <p:nvPr/>
          </p:nvSpPr>
          <p:spPr bwMode="auto">
            <a:xfrm rot="-1650057">
              <a:off x="6604397" y="1674019"/>
              <a:ext cx="22622" cy="9525"/>
            </a:xfrm>
            <a:custGeom>
              <a:avLst/>
              <a:gdLst>
                <a:gd name="T0" fmla="*/ 2147483646 w 489"/>
                <a:gd name="T1" fmla="*/ 2147483646 h 196"/>
                <a:gd name="T2" fmla="*/ 2147483646 w 489"/>
                <a:gd name="T3" fmla="*/ 2147483646 h 196"/>
                <a:gd name="T4" fmla="*/ 2147483646 w 489"/>
                <a:gd name="T5" fmla="*/ 2147483646 h 196"/>
                <a:gd name="T6" fmla="*/ 2147483646 w 489"/>
                <a:gd name="T7" fmla="*/ 2147483646 h 196"/>
                <a:gd name="T8" fmla="*/ 2147483646 w 489"/>
                <a:gd name="T9" fmla="*/ 2147483646 h 196"/>
                <a:gd name="T10" fmla="*/ 2147483646 w 489"/>
                <a:gd name="T11" fmla="*/ 2147483646 h 196"/>
                <a:gd name="T12" fmla="*/ 2147483646 w 489"/>
                <a:gd name="T13" fmla="*/ 2147483646 h 196"/>
                <a:gd name="T14" fmla="*/ 2147483646 w 489"/>
                <a:gd name="T15" fmla="*/ 2147483646 h 196"/>
                <a:gd name="T16" fmla="*/ 2147483646 w 489"/>
                <a:gd name="T17" fmla="*/ 2147483646 h 196"/>
                <a:gd name="T18" fmla="*/ 2147483646 w 489"/>
                <a:gd name="T19" fmla="*/ 2147483646 h 196"/>
                <a:gd name="T20" fmla="*/ 2147483646 w 489"/>
                <a:gd name="T21" fmla="*/ 2147483646 h 196"/>
                <a:gd name="T22" fmla="*/ 2147483646 w 489"/>
                <a:gd name="T23" fmla="*/ 2147483646 h 196"/>
                <a:gd name="T24" fmla="*/ 2147483646 w 489"/>
                <a:gd name="T25" fmla="*/ 2147483646 h 196"/>
                <a:gd name="T26" fmla="*/ 2147483646 w 489"/>
                <a:gd name="T27" fmla="*/ 2147483646 h 196"/>
                <a:gd name="T28" fmla="*/ 2147483646 w 489"/>
                <a:gd name="T29" fmla="*/ 0 h 196"/>
                <a:gd name="T30" fmla="*/ 2147483646 w 489"/>
                <a:gd name="T31" fmla="*/ 0 h 196"/>
                <a:gd name="T32" fmla="*/ 2147483646 w 489"/>
                <a:gd name="T33" fmla="*/ 0 h 196"/>
                <a:gd name="T34" fmla="*/ 2147483646 w 489"/>
                <a:gd name="T35" fmla="*/ 0 h 196"/>
                <a:gd name="T36" fmla="*/ 2147483646 w 489"/>
                <a:gd name="T37" fmla="*/ 2147483646 h 196"/>
                <a:gd name="T38" fmla="*/ 2147483646 w 489"/>
                <a:gd name="T39" fmla="*/ 2147483646 h 196"/>
                <a:gd name="T40" fmla="*/ 2147483646 w 489"/>
                <a:gd name="T41" fmla="*/ 2147483646 h 196"/>
                <a:gd name="T42" fmla="*/ 2147483646 w 489"/>
                <a:gd name="T43" fmla="*/ 2147483646 h 196"/>
                <a:gd name="T44" fmla="*/ 0 w 489"/>
                <a:gd name="T45" fmla="*/ 2147483646 h 196"/>
                <a:gd name="T46" fmla="*/ 0 w 489"/>
                <a:gd name="T47" fmla="*/ 2147483646 h 196"/>
                <a:gd name="T48" fmla="*/ 0 w 489"/>
                <a:gd name="T49" fmla="*/ 2147483646 h 196"/>
                <a:gd name="T50" fmla="*/ 0 w 489"/>
                <a:gd name="T51" fmla="*/ 2147483646 h 196"/>
                <a:gd name="T52" fmla="*/ 0 w 489"/>
                <a:gd name="T53" fmla="*/ 2147483646 h 196"/>
                <a:gd name="T54" fmla="*/ 2147483646 w 489"/>
                <a:gd name="T55" fmla="*/ 2147483646 h 196"/>
                <a:gd name="T56" fmla="*/ 2147483646 w 489"/>
                <a:gd name="T57" fmla="*/ 2147483646 h 196"/>
                <a:gd name="T58" fmla="*/ 2147483646 w 489"/>
                <a:gd name="T59" fmla="*/ 2147483646 h 196"/>
                <a:gd name="T60" fmla="*/ 2147483646 w 489"/>
                <a:gd name="T61" fmla="*/ 2147483646 h 196"/>
                <a:gd name="T62" fmla="*/ 2147483646 w 489"/>
                <a:gd name="T63" fmla="*/ 2147483646 h 196"/>
                <a:gd name="T64" fmla="*/ 2147483646 w 489"/>
                <a:gd name="T65" fmla="*/ 2147483646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9"/>
                <a:gd name="T100" fmla="*/ 0 h 196"/>
                <a:gd name="T101" fmla="*/ 489 w 48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9" h="196">
                  <a:moveTo>
                    <a:pt x="245" y="196"/>
                  </a:moveTo>
                  <a:lnTo>
                    <a:pt x="269" y="196"/>
                  </a:lnTo>
                  <a:lnTo>
                    <a:pt x="294" y="194"/>
                  </a:lnTo>
                  <a:lnTo>
                    <a:pt x="319" y="192"/>
                  </a:lnTo>
                  <a:lnTo>
                    <a:pt x="341" y="189"/>
                  </a:lnTo>
                  <a:lnTo>
                    <a:pt x="362" y="185"/>
                  </a:lnTo>
                  <a:lnTo>
                    <a:pt x="383" y="180"/>
                  </a:lnTo>
                  <a:lnTo>
                    <a:pt x="402" y="174"/>
                  </a:lnTo>
                  <a:lnTo>
                    <a:pt x="418" y="168"/>
                  </a:lnTo>
                  <a:lnTo>
                    <a:pt x="434" y="161"/>
                  </a:lnTo>
                  <a:lnTo>
                    <a:pt x="448" y="154"/>
                  </a:lnTo>
                  <a:lnTo>
                    <a:pt x="460" y="145"/>
                  </a:lnTo>
                  <a:lnTo>
                    <a:pt x="470" y="137"/>
                  </a:lnTo>
                  <a:lnTo>
                    <a:pt x="478" y="128"/>
                  </a:lnTo>
                  <a:lnTo>
                    <a:pt x="484" y="118"/>
                  </a:lnTo>
                  <a:lnTo>
                    <a:pt x="488" y="108"/>
                  </a:lnTo>
                  <a:lnTo>
                    <a:pt x="489" y="98"/>
                  </a:lnTo>
                  <a:lnTo>
                    <a:pt x="488" y="89"/>
                  </a:lnTo>
                  <a:lnTo>
                    <a:pt x="484" y="80"/>
                  </a:lnTo>
                  <a:lnTo>
                    <a:pt x="478" y="71"/>
                  </a:lnTo>
                  <a:lnTo>
                    <a:pt x="470" y="62"/>
                  </a:lnTo>
                  <a:lnTo>
                    <a:pt x="460" y="54"/>
                  </a:lnTo>
                  <a:lnTo>
                    <a:pt x="448" y="46"/>
                  </a:lnTo>
                  <a:lnTo>
                    <a:pt x="434" y="39"/>
                  </a:lnTo>
                  <a:lnTo>
                    <a:pt x="418" y="31"/>
                  </a:lnTo>
                  <a:lnTo>
                    <a:pt x="402" y="25"/>
                  </a:lnTo>
                  <a:lnTo>
                    <a:pt x="383" y="19"/>
                  </a:lnTo>
                  <a:lnTo>
                    <a:pt x="362" y="14"/>
                  </a:lnTo>
                  <a:lnTo>
                    <a:pt x="341" y="9"/>
                  </a:lnTo>
                  <a:lnTo>
                    <a:pt x="319" y="5"/>
                  </a:lnTo>
                  <a:lnTo>
                    <a:pt x="294" y="3"/>
                  </a:lnTo>
                  <a:lnTo>
                    <a:pt x="269" y="1"/>
                  </a:lnTo>
                  <a:lnTo>
                    <a:pt x="245" y="0"/>
                  </a:lnTo>
                  <a:lnTo>
                    <a:pt x="220" y="1"/>
                  </a:lnTo>
                  <a:lnTo>
                    <a:pt x="195" y="3"/>
                  </a:lnTo>
                  <a:lnTo>
                    <a:pt x="173" y="5"/>
                  </a:lnTo>
                  <a:lnTo>
                    <a:pt x="150" y="9"/>
                  </a:lnTo>
                  <a:lnTo>
                    <a:pt x="129" y="14"/>
                  </a:lnTo>
                  <a:lnTo>
                    <a:pt x="108" y="19"/>
                  </a:lnTo>
                  <a:lnTo>
                    <a:pt x="89" y="25"/>
                  </a:lnTo>
                  <a:lnTo>
                    <a:pt x="72" y="31"/>
                  </a:lnTo>
                  <a:lnTo>
                    <a:pt x="56" y="39"/>
                  </a:lnTo>
                  <a:lnTo>
                    <a:pt x="42" y="46"/>
                  </a:lnTo>
                  <a:lnTo>
                    <a:pt x="30" y="54"/>
                  </a:lnTo>
                  <a:lnTo>
                    <a:pt x="19" y="62"/>
                  </a:lnTo>
                  <a:lnTo>
                    <a:pt x="11" y="71"/>
                  </a:lnTo>
                  <a:lnTo>
                    <a:pt x="5" y="8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5" y="118"/>
                  </a:lnTo>
                  <a:lnTo>
                    <a:pt x="11" y="128"/>
                  </a:lnTo>
                  <a:lnTo>
                    <a:pt x="19" y="137"/>
                  </a:lnTo>
                  <a:lnTo>
                    <a:pt x="30" y="145"/>
                  </a:lnTo>
                  <a:lnTo>
                    <a:pt x="42" y="154"/>
                  </a:lnTo>
                  <a:lnTo>
                    <a:pt x="56" y="161"/>
                  </a:lnTo>
                  <a:lnTo>
                    <a:pt x="72" y="168"/>
                  </a:lnTo>
                  <a:lnTo>
                    <a:pt x="89" y="174"/>
                  </a:lnTo>
                  <a:lnTo>
                    <a:pt x="108" y="180"/>
                  </a:lnTo>
                  <a:lnTo>
                    <a:pt x="129" y="185"/>
                  </a:lnTo>
                  <a:lnTo>
                    <a:pt x="150" y="189"/>
                  </a:lnTo>
                  <a:lnTo>
                    <a:pt x="173" y="192"/>
                  </a:lnTo>
                  <a:lnTo>
                    <a:pt x="195" y="194"/>
                  </a:lnTo>
                  <a:lnTo>
                    <a:pt x="220" y="196"/>
                  </a:lnTo>
                  <a:lnTo>
                    <a:pt x="24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68"/>
            <p:cNvSpPr>
              <a:spLocks/>
            </p:cNvSpPr>
            <p:nvPr/>
          </p:nvSpPr>
          <p:spPr bwMode="auto">
            <a:xfrm rot="-1650057">
              <a:off x="6604397" y="1674019"/>
              <a:ext cx="22622" cy="9525"/>
            </a:xfrm>
            <a:custGeom>
              <a:avLst/>
              <a:gdLst>
                <a:gd name="T0" fmla="*/ 2147483646 w 489"/>
                <a:gd name="T1" fmla="*/ 2147483646 h 196"/>
                <a:gd name="T2" fmla="*/ 2147483646 w 489"/>
                <a:gd name="T3" fmla="*/ 2147483646 h 196"/>
                <a:gd name="T4" fmla="*/ 2147483646 w 489"/>
                <a:gd name="T5" fmla="*/ 2147483646 h 196"/>
                <a:gd name="T6" fmla="*/ 2147483646 w 489"/>
                <a:gd name="T7" fmla="*/ 2147483646 h 196"/>
                <a:gd name="T8" fmla="*/ 2147483646 w 489"/>
                <a:gd name="T9" fmla="*/ 2147483646 h 196"/>
                <a:gd name="T10" fmla="*/ 2147483646 w 489"/>
                <a:gd name="T11" fmla="*/ 2147483646 h 196"/>
                <a:gd name="T12" fmla="*/ 2147483646 w 489"/>
                <a:gd name="T13" fmla="*/ 2147483646 h 196"/>
                <a:gd name="T14" fmla="*/ 2147483646 w 489"/>
                <a:gd name="T15" fmla="*/ 2147483646 h 196"/>
                <a:gd name="T16" fmla="*/ 2147483646 w 489"/>
                <a:gd name="T17" fmla="*/ 2147483646 h 196"/>
                <a:gd name="T18" fmla="*/ 2147483646 w 489"/>
                <a:gd name="T19" fmla="*/ 2147483646 h 196"/>
                <a:gd name="T20" fmla="*/ 2147483646 w 489"/>
                <a:gd name="T21" fmla="*/ 2147483646 h 196"/>
                <a:gd name="T22" fmla="*/ 2147483646 w 489"/>
                <a:gd name="T23" fmla="*/ 2147483646 h 196"/>
                <a:gd name="T24" fmla="*/ 2147483646 w 489"/>
                <a:gd name="T25" fmla="*/ 2147483646 h 196"/>
                <a:gd name="T26" fmla="*/ 2147483646 w 489"/>
                <a:gd name="T27" fmla="*/ 2147483646 h 196"/>
                <a:gd name="T28" fmla="*/ 2147483646 w 489"/>
                <a:gd name="T29" fmla="*/ 0 h 196"/>
                <a:gd name="T30" fmla="*/ 2147483646 w 489"/>
                <a:gd name="T31" fmla="*/ 0 h 196"/>
                <a:gd name="T32" fmla="*/ 2147483646 w 489"/>
                <a:gd name="T33" fmla="*/ 0 h 196"/>
                <a:gd name="T34" fmla="*/ 2147483646 w 489"/>
                <a:gd name="T35" fmla="*/ 0 h 196"/>
                <a:gd name="T36" fmla="*/ 2147483646 w 489"/>
                <a:gd name="T37" fmla="*/ 2147483646 h 196"/>
                <a:gd name="T38" fmla="*/ 2147483646 w 489"/>
                <a:gd name="T39" fmla="*/ 2147483646 h 196"/>
                <a:gd name="T40" fmla="*/ 2147483646 w 489"/>
                <a:gd name="T41" fmla="*/ 2147483646 h 196"/>
                <a:gd name="T42" fmla="*/ 2147483646 w 489"/>
                <a:gd name="T43" fmla="*/ 2147483646 h 196"/>
                <a:gd name="T44" fmla="*/ 0 w 489"/>
                <a:gd name="T45" fmla="*/ 2147483646 h 196"/>
                <a:gd name="T46" fmla="*/ 0 w 489"/>
                <a:gd name="T47" fmla="*/ 2147483646 h 196"/>
                <a:gd name="T48" fmla="*/ 0 w 489"/>
                <a:gd name="T49" fmla="*/ 2147483646 h 196"/>
                <a:gd name="T50" fmla="*/ 0 w 489"/>
                <a:gd name="T51" fmla="*/ 2147483646 h 196"/>
                <a:gd name="T52" fmla="*/ 0 w 489"/>
                <a:gd name="T53" fmla="*/ 2147483646 h 196"/>
                <a:gd name="T54" fmla="*/ 2147483646 w 489"/>
                <a:gd name="T55" fmla="*/ 2147483646 h 196"/>
                <a:gd name="T56" fmla="*/ 2147483646 w 489"/>
                <a:gd name="T57" fmla="*/ 2147483646 h 196"/>
                <a:gd name="T58" fmla="*/ 2147483646 w 489"/>
                <a:gd name="T59" fmla="*/ 2147483646 h 196"/>
                <a:gd name="T60" fmla="*/ 2147483646 w 489"/>
                <a:gd name="T61" fmla="*/ 2147483646 h 196"/>
                <a:gd name="T62" fmla="*/ 2147483646 w 489"/>
                <a:gd name="T63" fmla="*/ 2147483646 h 196"/>
                <a:gd name="T64" fmla="*/ 2147483646 w 489"/>
                <a:gd name="T65" fmla="*/ 2147483646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9"/>
                <a:gd name="T100" fmla="*/ 0 h 196"/>
                <a:gd name="T101" fmla="*/ 489 w 48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9" h="196">
                  <a:moveTo>
                    <a:pt x="245" y="196"/>
                  </a:moveTo>
                  <a:lnTo>
                    <a:pt x="269" y="196"/>
                  </a:lnTo>
                  <a:lnTo>
                    <a:pt x="294" y="194"/>
                  </a:lnTo>
                  <a:lnTo>
                    <a:pt x="319" y="192"/>
                  </a:lnTo>
                  <a:lnTo>
                    <a:pt x="341" y="189"/>
                  </a:lnTo>
                  <a:lnTo>
                    <a:pt x="362" y="185"/>
                  </a:lnTo>
                  <a:lnTo>
                    <a:pt x="383" y="180"/>
                  </a:lnTo>
                  <a:lnTo>
                    <a:pt x="402" y="174"/>
                  </a:lnTo>
                  <a:lnTo>
                    <a:pt x="418" y="168"/>
                  </a:lnTo>
                  <a:lnTo>
                    <a:pt x="434" y="161"/>
                  </a:lnTo>
                  <a:lnTo>
                    <a:pt x="448" y="154"/>
                  </a:lnTo>
                  <a:lnTo>
                    <a:pt x="460" y="145"/>
                  </a:lnTo>
                  <a:lnTo>
                    <a:pt x="470" y="137"/>
                  </a:lnTo>
                  <a:lnTo>
                    <a:pt x="478" y="128"/>
                  </a:lnTo>
                  <a:lnTo>
                    <a:pt x="484" y="118"/>
                  </a:lnTo>
                  <a:lnTo>
                    <a:pt x="488" y="108"/>
                  </a:lnTo>
                  <a:lnTo>
                    <a:pt x="489" y="98"/>
                  </a:lnTo>
                  <a:lnTo>
                    <a:pt x="488" y="89"/>
                  </a:lnTo>
                  <a:lnTo>
                    <a:pt x="484" y="80"/>
                  </a:lnTo>
                  <a:lnTo>
                    <a:pt x="478" y="71"/>
                  </a:lnTo>
                  <a:lnTo>
                    <a:pt x="470" y="62"/>
                  </a:lnTo>
                  <a:lnTo>
                    <a:pt x="460" y="54"/>
                  </a:lnTo>
                  <a:lnTo>
                    <a:pt x="448" y="46"/>
                  </a:lnTo>
                  <a:lnTo>
                    <a:pt x="434" y="39"/>
                  </a:lnTo>
                  <a:lnTo>
                    <a:pt x="418" y="31"/>
                  </a:lnTo>
                  <a:lnTo>
                    <a:pt x="402" y="25"/>
                  </a:lnTo>
                  <a:lnTo>
                    <a:pt x="383" y="19"/>
                  </a:lnTo>
                  <a:lnTo>
                    <a:pt x="362" y="14"/>
                  </a:lnTo>
                  <a:lnTo>
                    <a:pt x="341" y="9"/>
                  </a:lnTo>
                  <a:lnTo>
                    <a:pt x="319" y="5"/>
                  </a:lnTo>
                  <a:lnTo>
                    <a:pt x="294" y="3"/>
                  </a:lnTo>
                  <a:lnTo>
                    <a:pt x="269" y="1"/>
                  </a:lnTo>
                  <a:lnTo>
                    <a:pt x="245" y="0"/>
                  </a:lnTo>
                  <a:lnTo>
                    <a:pt x="220" y="1"/>
                  </a:lnTo>
                  <a:lnTo>
                    <a:pt x="195" y="3"/>
                  </a:lnTo>
                  <a:lnTo>
                    <a:pt x="173" y="5"/>
                  </a:lnTo>
                  <a:lnTo>
                    <a:pt x="150" y="9"/>
                  </a:lnTo>
                  <a:lnTo>
                    <a:pt x="129" y="14"/>
                  </a:lnTo>
                  <a:lnTo>
                    <a:pt x="108" y="19"/>
                  </a:lnTo>
                  <a:lnTo>
                    <a:pt x="89" y="25"/>
                  </a:lnTo>
                  <a:lnTo>
                    <a:pt x="72" y="31"/>
                  </a:lnTo>
                  <a:lnTo>
                    <a:pt x="56" y="39"/>
                  </a:lnTo>
                  <a:lnTo>
                    <a:pt x="42" y="46"/>
                  </a:lnTo>
                  <a:lnTo>
                    <a:pt x="30" y="54"/>
                  </a:lnTo>
                  <a:lnTo>
                    <a:pt x="19" y="62"/>
                  </a:lnTo>
                  <a:lnTo>
                    <a:pt x="11" y="71"/>
                  </a:lnTo>
                  <a:lnTo>
                    <a:pt x="5" y="8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5" y="118"/>
                  </a:lnTo>
                  <a:lnTo>
                    <a:pt x="11" y="128"/>
                  </a:lnTo>
                  <a:lnTo>
                    <a:pt x="19" y="137"/>
                  </a:lnTo>
                  <a:lnTo>
                    <a:pt x="30" y="145"/>
                  </a:lnTo>
                  <a:lnTo>
                    <a:pt x="42" y="154"/>
                  </a:lnTo>
                  <a:lnTo>
                    <a:pt x="56" y="161"/>
                  </a:lnTo>
                  <a:lnTo>
                    <a:pt x="72" y="168"/>
                  </a:lnTo>
                  <a:lnTo>
                    <a:pt x="89" y="174"/>
                  </a:lnTo>
                  <a:lnTo>
                    <a:pt x="108" y="180"/>
                  </a:lnTo>
                  <a:lnTo>
                    <a:pt x="129" y="185"/>
                  </a:lnTo>
                  <a:lnTo>
                    <a:pt x="150" y="189"/>
                  </a:lnTo>
                  <a:lnTo>
                    <a:pt x="173" y="192"/>
                  </a:lnTo>
                  <a:lnTo>
                    <a:pt x="195" y="194"/>
                  </a:lnTo>
                  <a:lnTo>
                    <a:pt x="220" y="196"/>
                  </a:lnTo>
                  <a:lnTo>
                    <a:pt x="245" y="19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Rectangle 69"/>
            <p:cNvSpPr>
              <a:spLocks noChangeArrowheads="1"/>
            </p:cNvSpPr>
            <p:nvPr/>
          </p:nvSpPr>
          <p:spPr bwMode="auto">
            <a:xfrm rot="-1650057">
              <a:off x="6611542" y="1633538"/>
              <a:ext cx="164306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05" name="Rectangle 70"/>
            <p:cNvSpPr>
              <a:spLocks noChangeArrowheads="1"/>
            </p:cNvSpPr>
            <p:nvPr/>
          </p:nvSpPr>
          <p:spPr bwMode="auto">
            <a:xfrm rot="-1650057">
              <a:off x="6611542" y="1633538"/>
              <a:ext cx="164306" cy="952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06" name="Freeform 71"/>
            <p:cNvSpPr>
              <a:spLocks/>
            </p:cNvSpPr>
            <p:nvPr/>
          </p:nvSpPr>
          <p:spPr bwMode="auto">
            <a:xfrm rot="-1650057">
              <a:off x="6669881" y="1618060"/>
              <a:ext cx="23813" cy="20240"/>
            </a:xfrm>
            <a:custGeom>
              <a:avLst/>
              <a:gdLst>
                <a:gd name="T0" fmla="*/ 0 w 504"/>
                <a:gd name="T1" fmla="*/ 2147483646 h 433"/>
                <a:gd name="T2" fmla="*/ 2147483646 w 504"/>
                <a:gd name="T3" fmla="*/ 0 h 433"/>
                <a:gd name="T4" fmla="*/ 2147483646 w 504"/>
                <a:gd name="T5" fmla="*/ 0 h 433"/>
                <a:gd name="T6" fmla="*/ 2147483646 w 504"/>
                <a:gd name="T7" fmla="*/ 2147483646 h 433"/>
                <a:gd name="T8" fmla="*/ 2147483646 w 504"/>
                <a:gd name="T9" fmla="*/ 2147483646 h 433"/>
                <a:gd name="T10" fmla="*/ 0 w 504"/>
                <a:gd name="T11" fmla="*/ 2147483646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433"/>
                <a:gd name="T20" fmla="*/ 504 w 50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433">
                  <a:moveTo>
                    <a:pt x="0" y="433"/>
                  </a:moveTo>
                  <a:lnTo>
                    <a:pt x="433" y="0"/>
                  </a:lnTo>
                  <a:lnTo>
                    <a:pt x="468" y="0"/>
                  </a:lnTo>
                  <a:lnTo>
                    <a:pt x="504" y="41"/>
                  </a:lnTo>
                  <a:lnTo>
                    <a:pt x="504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72"/>
            <p:cNvSpPr>
              <a:spLocks/>
            </p:cNvSpPr>
            <p:nvPr/>
          </p:nvSpPr>
          <p:spPr bwMode="auto">
            <a:xfrm rot="-1650057">
              <a:off x="6669881" y="1618060"/>
              <a:ext cx="23813" cy="20240"/>
            </a:xfrm>
            <a:custGeom>
              <a:avLst/>
              <a:gdLst>
                <a:gd name="T0" fmla="*/ 0 w 504"/>
                <a:gd name="T1" fmla="*/ 2147483646 h 433"/>
                <a:gd name="T2" fmla="*/ 2147483646 w 504"/>
                <a:gd name="T3" fmla="*/ 0 h 433"/>
                <a:gd name="T4" fmla="*/ 2147483646 w 504"/>
                <a:gd name="T5" fmla="*/ 0 h 433"/>
                <a:gd name="T6" fmla="*/ 2147483646 w 504"/>
                <a:gd name="T7" fmla="*/ 2147483646 h 433"/>
                <a:gd name="T8" fmla="*/ 2147483646 w 504"/>
                <a:gd name="T9" fmla="*/ 2147483646 h 433"/>
                <a:gd name="T10" fmla="*/ 0 w 504"/>
                <a:gd name="T11" fmla="*/ 2147483646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433"/>
                <a:gd name="T20" fmla="*/ 504 w 50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433">
                  <a:moveTo>
                    <a:pt x="0" y="433"/>
                  </a:moveTo>
                  <a:lnTo>
                    <a:pt x="433" y="0"/>
                  </a:lnTo>
                  <a:lnTo>
                    <a:pt x="468" y="0"/>
                  </a:lnTo>
                  <a:lnTo>
                    <a:pt x="504" y="41"/>
                  </a:lnTo>
                  <a:lnTo>
                    <a:pt x="504" y="433"/>
                  </a:lnTo>
                  <a:lnTo>
                    <a:pt x="0" y="4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73"/>
            <p:cNvSpPr>
              <a:spLocks/>
            </p:cNvSpPr>
            <p:nvPr/>
          </p:nvSpPr>
          <p:spPr bwMode="auto">
            <a:xfrm rot="-1650057">
              <a:off x="6743700" y="1587103"/>
              <a:ext cx="17860" cy="14288"/>
            </a:xfrm>
            <a:custGeom>
              <a:avLst/>
              <a:gdLst>
                <a:gd name="T0" fmla="*/ 0 w 377"/>
                <a:gd name="T1" fmla="*/ 2147483646 h 294"/>
                <a:gd name="T2" fmla="*/ 2147483646 w 377"/>
                <a:gd name="T3" fmla="*/ 0 h 294"/>
                <a:gd name="T4" fmla="*/ 2147483646 w 377"/>
                <a:gd name="T5" fmla="*/ 0 h 294"/>
                <a:gd name="T6" fmla="*/ 2147483646 w 377"/>
                <a:gd name="T7" fmla="*/ 2147483646 h 294"/>
                <a:gd name="T8" fmla="*/ 0 w 377"/>
                <a:gd name="T9" fmla="*/ 214748364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4"/>
                <a:gd name="T17" fmla="*/ 377 w 37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4">
                  <a:moveTo>
                    <a:pt x="0" y="294"/>
                  </a:moveTo>
                  <a:lnTo>
                    <a:pt x="300" y="0"/>
                  </a:lnTo>
                  <a:lnTo>
                    <a:pt x="377" y="0"/>
                  </a:lnTo>
                  <a:lnTo>
                    <a:pt x="377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74"/>
            <p:cNvSpPr>
              <a:spLocks/>
            </p:cNvSpPr>
            <p:nvPr/>
          </p:nvSpPr>
          <p:spPr bwMode="auto">
            <a:xfrm rot="-1650057">
              <a:off x="6743700" y="1587103"/>
              <a:ext cx="17860" cy="14288"/>
            </a:xfrm>
            <a:custGeom>
              <a:avLst/>
              <a:gdLst>
                <a:gd name="T0" fmla="*/ 0 w 377"/>
                <a:gd name="T1" fmla="*/ 2147483646 h 294"/>
                <a:gd name="T2" fmla="*/ 2147483646 w 377"/>
                <a:gd name="T3" fmla="*/ 0 h 294"/>
                <a:gd name="T4" fmla="*/ 2147483646 w 377"/>
                <a:gd name="T5" fmla="*/ 0 h 294"/>
                <a:gd name="T6" fmla="*/ 2147483646 w 377"/>
                <a:gd name="T7" fmla="*/ 2147483646 h 294"/>
                <a:gd name="T8" fmla="*/ 0 w 377"/>
                <a:gd name="T9" fmla="*/ 214748364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4"/>
                <a:gd name="T17" fmla="*/ 377 w 37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4">
                  <a:moveTo>
                    <a:pt x="0" y="294"/>
                  </a:moveTo>
                  <a:lnTo>
                    <a:pt x="300" y="0"/>
                  </a:lnTo>
                  <a:lnTo>
                    <a:pt x="377" y="0"/>
                  </a:lnTo>
                  <a:lnTo>
                    <a:pt x="377" y="294"/>
                  </a:lnTo>
                  <a:lnTo>
                    <a:pt x="0" y="29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rot="19949943" flipH="1">
              <a:off x="6679407" y="1616869"/>
              <a:ext cx="13097" cy="1905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rot="19949943" flipH="1">
              <a:off x="6753225" y="1585913"/>
              <a:ext cx="8335" cy="1309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12" name="Freeform 77"/>
            <p:cNvSpPr>
              <a:spLocks/>
            </p:cNvSpPr>
            <p:nvPr/>
          </p:nvSpPr>
          <p:spPr bwMode="auto">
            <a:xfrm rot="-1650057">
              <a:off x="6682978" y="1644254"/>
              <a:ext cx="23813" cy="20240"/>
            </a:xfrm>
            <a:custGeom>
              <a:avLst/>
              <a:gdLst>
                <a:gd name="T0" fmla="*/ 0 w 504"/>
                <a:gd name="T1" fmla="*/ 0 h 433"/>
                <a:gd name="T2" fmla="*/ 2147483646 w 504"/>
                <a:gd name="T3" fmla="*/ 2147483646 h 433"/>
                <a:gd name="T4" fmla="*/ 2147483646 w 504"/>
                <a:gd name="T5" fmla="*/ 2147483646 h 433"/>
                <a:gd name="T6" fmla="*/ 2147483646 w 504"/>
                <a:gd name="T7" fmla="*/ 2147483646 h 433"/>
                <a:gd name="T8" fmla="*/ 2147483646 w 504"/>
                <a:gd name="T9" fmla="*/ 0 h 433"/>
                <a:gd name="T10" fmla="*/ 0 w 504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433"/>
                <a:gd name="T20" fmla="*/ 504 w 50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433">
                  <a:moveTo>
                    <a:pt x="0" y="0"/>
                  </a:moveTo>
                  <a:lnTo>
                    <a:pt x="433" y="433"/>
                  </a:lnTo>
                  <a:lnTo>
                    <a:pt x="468" y="433"/>
                  </a:lnTo>
                  <a:lnTo>
                    <a:pt x="504" y="391"/>
                  </a:lnTo>
                  <a:lnTo>
                    <a:pt x="5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78"/>
            <p:cNvSpPr>
              <a:spLocks/>
            </p:cNvSpPr>
            <p:nvPr/>
          </p:nvSpPr>
          <p:spPr bwMode="auto">
            <a:xfrm rot="-1650057">
              <a:off x="6682978" y="1644254"/>
              <a:ext cx="23813" cy="20240"/>
            </a:xfrm>
            <a:custGeom>
              <a:avLst/>
              <a:gdLst>
                <a:gd name="T0" fmla="*/ 0 w 504"/>
                <a:gd name="T1" fmla="*/ 0 h 433"/>
                <a:gd name="T2" fmla="*/ 2147483646 w 504"/>
                <a:gd name="T3" fmla="*/ 2147483646 h 433"/>
                <a:gd name="T4" fmla="*/ 2147483646 w 504"/>
                <a:gd name="T5" fmla="*/ 2147483646 h 433"/>
                <a:gd name="T6" fmla="*/ 2147483646 w 504"/>
                <a:gd name="T7" fmla="*/ 2147483646 h 433"/>
                <a:gd name="T8" fmla="*/ 2147483646 w 504"/>
                <a:gd name="T9" fmla="*/ 0 h 433"/>
                <a:gd name="T10" fmla="*/ 0 w 504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433"/>
                <a:gd name="T20" fmla="*/ 504 w 50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433">
                  <a:moveTo>
                    <a:pt x="0" y="0"/>
                  </a:moveTo>
                  <a:lnTo>
                    <a:pt x="433" y="433"/>
                  </a:lnTo>
                  <a:lnTo>
                    <a:pt x="468" y="433"/>
                  </a:lnTo>
                  <a:lnTo>
                    <a:pt x="504" y="391"/>
                  </a:lnTo>
                  <a:lnTo>
                    <a:pt x="50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79"/>
            <p:cNvSpPr>
              <a:spLocks/>
            </p:cNvSpPr>
            <p:nvPr/>
          </p:nvSpPr>
          <p:spPr bwMode="auto">
            <a:xfrm rot="-1650057">
              <a:off x="6754416" y="1607344"/>
              <a:ext cx="17859" cy="13097"/>
            </a:xfrm>
            <a:custGeom>
              <a:avLst/>
              <a:gdLst>
                <a:gd name="T0" fmla="*/ 0 w 377"/>
                <a:gd name="T1" fmla="*/ 0 h 293"/>
                <a:gd name="T2" fmla="*/ 2147483646 w 377"/>
                <a:gd name="T3" fmla="*/ 2147483646 h 293"/>
                <a:gd name="T4" fmla="*/ 2147483646 w 377"/>
                <a:gd name="T5" fmla="*/ 2147483646 h 293"/>
                <a:gd name="T6" fmla="*/ 2147483646 w 377"/>
                <a:gd name="T7" fmla="*/ 0 h 293"/>
                <a:gd name="T8" fmla="*/ 0 w 37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3"/>
                <a:gd name="T17" fmla="*/ 377 w 37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3">
                  <a:moveTo>
                    <a:pt x="0" y="0"/>
                  </a:moveTo>
                  <a:lnTo>
                    <a:pt x="300" y="293"/>
                  </a:lnTo>
                  <a:lnTo>
                    <a:pt x="377" y="29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80"/>
            <p:cNvSpPr>
              <a:spLocks/>
            </p:cNvSpPr>
            <p:nvPr/>
          </p:nvSpPr>
          <p:spPr bwMode="auto">
            <a:xfrm rot="-1650057">
              <a:off x="6754416" y="1607344"/>
              <a:ext cx="17859" cy="13097"/>
            </a:xfrm>
            <a:custGeom>
              <a:avLst/>
              <a:gdLst>
                <a:gd name="T0" fmla="*/ 0 w 377"/>
                <a:gd name="T1" fmla="*/ 0 h 293"/>
                <a:gd name="T2" fmla="*/ 2147483646 w 377"/>
                <a:gd name="T3" fmla="*/ 2147483646 h 293"/>
                <a:gd name="T4" fmla="*/ 2147483646 w 377"/>
                <a:gd name="T5" fmla="*/ 2147483646 h 293"/>
                <a:gd name="T6" fmla="*/ 2147483646 w 377"/>
                <a:gd name="T7" fmla="*/ 0 h 293"/>
                <a:gd name="T8" fmla="*/ 0 w 37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3"/>
                <a:gd name="T17" fmla="*/ 377 w 37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3">
                  <a:moveTo>
                    <a:pt x="0" y="0"/>
                  </a:moveTo>
                  <a:lnTo>
                    <a:pt x="300" y="293"/>
                  </a:lnTo>
                  <a:lnTo>
                    <a:pt x="377" y="29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rot="19949943" flipH="1" flipV="1">
              <a:off x="6692503" y="1641872"/>
              <a:ext cx="13097" cy="1785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rot="19949943" flipH="1" flipV="1">
              <a:off x="6762750" y="1606154"/>
              <a:ext cx="8335" cy="1190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rot="19949943" flipV="1">
              <a:off x="6668691" y="1646635"/>
              <a:ext cx="0" cy="833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rot="19949943" flipV="1">
              <a:off x="6705600" y="1627585"/>
              <a:ext cx="0" cy="95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rot="19949943" flipV="1">
              <a:off x="6749654" y="1603772"/>
              <a:ext cx="0" cy="833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21" name="Rectangle 86"/>
            <p:cNvSpPr>
              <a:spLocks noChangeArrowheads="1"/>
            </p:cNvSpPr>
            <p:nvPr/>
          </p:nvSpPr>
          <p:spPr bwMode="auto">
            <a:xfrm rot="-1650057">
              <a:off x="6223397" y="1871663"/>
              <a:ext cx="8334" cy="10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22" name="Rectangle 87"/>
            <p:cNvSpPr>
              <a:spLocks noChangeArrowheads="1"/>
            </p:cNvSpPr>
            <p:nvPr/>
          </p:nvSpPr>
          <p:spPr bwMode="auto">
            <a:xfrm rot="-1650057">
              <a:off x="6223397" y="1871663"/>
              <a:ext cx="8334" cy="10716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rot="19949943">
              <a:off x="6200775" y="1818085"/>
              <a:ext cx="0" cy="6191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rot="19949943">
              <a:off x="6249591" y="1788319"/>
              <a:ext cx="0" cy="6786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25" name="Freeform 90"/>
            <p:cNvSpPr>
              <a:spLocks/>
            </p:cNvSpPr>
            <p:nvPr/>
          </p:nvSpPr>
          <p:spPr bwMode="auto">
            <a:xfrm rot="-1650057">
              <a:off x="6298407" y="1752600"/>
              <a:ext cx="22622" cy="73819"/>
            </a:xfrm>
            <a:custGeom>
              <a:avLst/>
              <a:gdLst>
                <a:gd name="T0" fmla="*/ 0 w 462"/>
                <a:gd name="T1" fmla="*/ 2147483646 h 1551"/>
                <a:gd name="T2" fmla="*/ 2147483646 w 462"/>
                <a:gd name="T3" fmla="*/ 2147483646 h 1551"/>
                <a:gd name="T4" fmla="*/ 2147483646 w 462"/>
                <a:gd name="T5" fmla="*/ 0 h 1551"/>
                <a:gd name="T6" fmla="*/ 0 60000 65536"/>
                <a:gd name="T7" fmla="*/ 0 60000 65536"/>
                <a:gd name="T8" fmla="*/ 0 60000 65536"/>
                <a:gd name="T9" fmla="*/ 0 w 462"/>
                <a:gd name="T10" fmla="*/ 0 h 1551"/>
                <a:gd name="T11" fmla="*/ 462 w 462"/>
                <a:gd name="T12" fmla="*/ 1551 h 15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" h="1551">
                  <a:moveTo>
                    <a:pt x="0" y="1551"/>
                  </a:moveTo>
                  <a:lnTo>
                    <a:pt x="462" y="161"/>
                  </a:lnTo>
                  <a:lnTo>
                    <a:pt x="46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rot="19949943" flipH="1">
              <a:off x="6187679" y="1812131"/>
              <a:ext cx="53578" cy="119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rot="19949943" flipH="1">
              <a:off x="6243638" y="1801416"/>
              <a:ext cx="70247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28" name="Rectangle 93"/>
            <p:cNvSpPr>
              <a:spLocks noChangeArrowheads="1"/>
            </p:cNvSpPr>
            <p:nvPr/>
          </p:nvSpPr>
          <p:spPr bwMode="auto">
            <a:xfrm rot="-1650057">
              <a:off x="6322219" y="1769269"/>
              <a:ext cx="65485" cy="26194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29" name="Freeform 94"/>
            <p:cNvSpPr>
              <a:spLocks/>
            </p:cNvSpPr>
            <p:nvPr/>
          </p:nvSpPr>
          <p:spPr bwMode="auto">
            <a:xfrm rot="-1650057">
              <a:off x="6322219" y="1769269"/>
              <a:ext cx="65485" cy="26194"/>
            </a:xfrm>
            <a:custGeom>
              <a:avLst/>
              <a:gdLst>
                <a:gd name="T0" fmla="*/ 0 w 1355"/>
                <a:gd name="T1" fmla="*/ 0 h 531"/>
                <a:gd name="T2" fmla="*/ 2147483646 w 1355"/>
                <a:gd name="T3" fmla="*/ 2147483646 h 531"/>
                <a:gd name="T4" fmla="*/ 2147483646 w 1355"/>
                <a:gd name="T5" fmla="*/ 2147483646 h 531"/>
                <a:gd name="T6" fmla="*/ 2147483646 w 1355"/>
                <a:gd name="T7" fmla="*/ 2147483646 h 531"/>
                <a:gd name="T8" fmla="*/ 2147483646 w 1355"/>
                <a:gd name="T9" fmla="*/ 2147483646 h 531"/>
                <a:gd name="T10" fmla="*/ 2147483646 w 1355"/>
                <a:gd name="T11" fmla="*/ 2147483646 h 531"/>
                <a:gd name="T12" fmla="*/ 2147483646 w 1355"/>
                <a:gd name="T13" fmla="*/ 2147483646 h 531"/>
                <a:gd name="T14" fmla="*/ 2147483646 w 1355"/>
                <a:gd name="T15" fmla="*/ 2147483646 h 531"/>
                <a:gd name="T16" fmla="*/ 2147483646 w 1355"/>
                <a:gd name="T17" fmla="*/ 2147483646 h 531"/>
                <a:gd name="T18" fmla="*/ 2147483646 w 1355"/>
                <a:gd name="T19" fmla="*/ 2147483646 h 531"/>
                <a:gd name="T20" fmla="*/ 2147483646 w 1355"/>
                <a:gd name="T21" fmla="*/ 2147483646 h 531"/>
                <a:gd name="T22" fmla="*/ 2147483646 w 1355"/>
                <a:gd name="T23" fmla="*/ 2147483646 h 531"/>
                <a:gd name="T24" fmla="*/ 2147483646 w 1355"/>
                <a:gd name="T25" fmla="*/ 2147483646 h 531"/>
                <a:gd name="T26" fmla="*/ 2147483646 w 1355"/>
                <a:gd name="T27" fmla="*/ 2147483646 h 531"/>
                <a:gd name="T28" fmla="*/ 2147483646 w 1355"/>
                <a:gd name="T29" fmla="*/ 2147483646 h 531"/>
                <a:gd name="T30" fmla="*/ 2147483646 w 1355"/>
                <a:gd name="T31" fmla="*/ 2147483646 h 531"/>
                <a:gd name="T32" fmla="*/ 2147483646 w 1355"/>
                <a:gd name="T33" fmla="*/ 2147483646 h 531"/>
                <a:gd name="T34" fmla="*/ 2147483646 w 1355"/>
                <a:gd name="T35" fmla="*/ 2147483646 h 531"/>
                <a:gd name="T36" fmla="*/ 2147483646 w 1355"/>
                <a:gd name="T37" fmla="*/ 2147483646 h 531"/>
                <a:gd name="T38" fmla="*/ 2147483646 w 1355"/>
                <a:gd name="T39" fmla="*/ 2147483646 h 531"/>
                <a:gd name="T40" fmla="*/ 2147483646 w 1355"/>
                <a:gd name="T41" fmla="*/ 2147483646 h 531"/>
                <a:gd name="T42" fmla="*/ 2147483646 w 1355"/>
                <a:gd name="T43" fmla="*/ 2147483646 h 531"/>
                <a:gd name="T44" fmla="*/ 2147483646 w 1355"/>
                <a:gd name="T45" fmla="*/ 2147483646 h 531"/>
                <a:gd name="T46" fmla="*/ 2147483646 w 1355"/>
                <a:gd name="T47" fmla="*/ 2147483646 h 531"/>
                <a:gd name="T48" fmla="*/ 2147483646 w 1355"/>
                <a:gd name="T49" fmla="*/ 2147483646 h 531"/>
                <a:gd name="T50" fmla="*/ 2147483646 w 1355"/>
                <a:gd name="T51" fmla="*/ 2147483646 h 531"/>
                <a:gd name="T52" fmla="*/ 2147483646 w 1355"/>
                <a:gd name="T53" fmla="*/ 2147483646 h 531"/>
                <a:gd name="T54" fmla="*/ 2147483646 w 1355"/>
                <a:gd name="T55" fmla="*/ 2147483646 h 531"/>
                <a:gd name="T56" fmla="*/ 2147483646 w 1355"/>
                <a:gd name="T57" fmla="*/ 2147483646 h 531"/>
                <a:gd name="T58" fmla="*/ 2147483646 w 1355"/>
                <a:gd name="T59" fmla="*/ 2147483646 h 531"/>
                <a:gd name="T60" fmla="*/ 2147483646 w 1355"/>
                <a:gd name="T61" fmla="*/ 2147483646 h 531"/>
                <a:gd name="T62" fmla="*/ 2147483646 w 1355"/>
                <a:gd name="T63" fmla="*/ 2147483646 h 531"/>
                <a:gd name="T64" fmla="*/ 2147483646 w 1355"/>
                <a:gd name="T65" fmla="*/ 2147483646 h 531"/>
                <a:gd name="T66" fmla="*/ 2147483646 w 1355"/>
                <a:gd name="T67" fmla="*/ 2147483646 h 531"/>
                <a:gd name="T68" fmla="*/ 2147483646 w 1355"/>
                <a:gd name="T69" fmla="*/ 2147483646 h 531"/>
                <a:gd name="T70" fmla="*/ 2147483646 w 1355"/>
                <a:gd name="T71" fmla="*/ 2147483646 h 531"/>
                <a:gd name="T72" fmla="*/ 2147483646 w 1355"/>
                <a:gd name="T73" fmla="*/ 2147483646 h 531"/>
                <a:gd name="T74" fmla="*/ 2147483646 w 1355"/>
                <a:gd name="T75" fmla="*/ 0 h 5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55"/>
                <a:gd name="T115" fmla="*/ 0 h 531"/>
                <a:gd name="T116" fmla="*/ 1355 w 1355"/>
                <a:gd name="T117" fmla="*/ 531 h 5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55" h="531">
                  <a:moveTo>
                    <a:pt x="0" y="0"/>
                  </a:moveTo>
                  <a:lnTo>
                    <a:pt x="10" y="10"/>
                  </a:lnTo>
                  <a:lnTo>
                    <a:pt x="32" y="38"/>
                  </a:lnTo>
                  <a:lnTo>
                    <a:pt x="46" y="58"/>
                  </a:lnTo>
                  <a:lnTo>
                    <a:pt x="60" y="83"/>
                  </a:lnTo>
                  <a:lnTo>
                    <a:pt x="68" y="98"/>
                  </a:lnTo>
                  <a:lnTo>
                    <a:pt x="74" y="113"/>
                  </a:lnTo>
                  <a:lnTo>
                    <a:pt x="80" y="129"/>
                  </a:lnTo>
                  <a:lnTo>
                    <a:pt x="86" y="145"/>
                  </a:lnTo>
                  <a:lnTo>
                    <a:pt x="91" y="162"/>
                  </a:lnTo>
                  <a:lnTo>
                    <a:pt x="95" y="182"/>
                  </a:lnTo>
                  <a:lnTo>
                    <a:pt x="99" y="201"/>
                  </a:lnTo>
                  <a:lnTo>
                    <a:pt x="101" y="222"/>
                  </a:lnTo>
                  <a:lnTo>
                    <a:pt x="103" y="243"/>
                  </a:lnTo>
                  <a:lnTo>
                    <a:pt x="101" y="265"/>
                  </a:lnTo>
                  <a:lnTo>
                    <a:pt x="100" y="289"/>
                  </a:lnTo>
                  <a:lnTo>
                    <a:pt x="96" y="312"/>
                  </a:lnTo>
                  <a:lnTo>
                    <a:pt x="91" y="337"/>
                  </a:lnTo>
                  <a:lnTo>
                    <a:pt x="85" y="363"/>
                  </a:lnTo>
                  <a:lnTo>
                    <a:pt x="77" y="389"/>
                  </a:lnTo>
                  <a:lnTo>
                    <a:pt x="65" y="417"/>
                  </a:lnTo>
                  <a:lnTo>
                    <a:pt x="53" y="444"/>
                  </a:lnTo>
                  <a:lnTo>
                    <a:pt x="38" y="472"/>
                  </a:lnTo>
                  <a:lnTo>
                    <a:pt x="20" y="501"/>
                  </a:lnTo>
                  <a:lnTo>
                    <a:pt x="0" y="531"/>
                  </a:lnTo>
                  <a:lnTo>
                    <a:pt x="15" y="531"/>
                  </a:lnTo>
                  <a:lnTo>
                    <a:pt x="58" y="529"/>
                  </a:lnTo>
                  <a:lnTo>
                    <a:pt x="125" y="527"/>
                  </a:lnTo>
                  <a:lnTo>
                    <a:pt x="212" y="523"/>
                  </a:lnTo>
                  <a:lnTo>
                    <a:pt x="313" y="518"/>
                  </a:lnTo>
                  <a:lnTo>
                    <a:pt x="429" y="511"/>
                  </a:lnTo>
                  <a:lnTo>
                    <a:pt x="550" y="501"/>
                  </a:lnTo>
                  <a:lnTo>
                    <a:pt x="677" y="490"/>
                  </a:lnTo>
                  <a:lnTo>
                    <a:pt x="740" y="482"/>
                  </a:lnTo>
                  <a:lnTo>
                    <a:pt x="803" y="475"/>
                  </a:lnTo>
                  <a:lnTo>
                    <a:pt x="865" y="466"/>
                  </a:lnTo>
                  <a:lnTo>
                    <a:pt x="926" y="457"/>
                  </a:lnTo>
                  <a:lnTo>
                    <a:pt x="984" y="448"/>
                  </a:lnTo>
                  <a:lnTo>
                    <a:pt x="1040" y="436"/>
                  </a:lnTo>
                  <a:lnTo>
                    <a:pt x="1093" y="425"/>
                  </a:lnTo>
                  <a:lnTo>
                    <a:pt x="1143" y="413"/>
                  </a:lnTo>
                  <a:lnTo>
                    <a:pt x="1189" y="400"/>
                  </a:lnTo>
                  <a:lnTo>
                    <a:pt x="1230" y="386"/>
                  </a:lnTo>
                  <a:lnTo>
                    <a:pt x="1266" y="371"/>
                  </a:lnTo>
                  <a:lnTo>
                    <a:pt x="1297" y="355"/>
                  </a:lnTo>
                  <a:lnTo>
                    <a:pt x="1322" y="337"/>
                  </a:lnTo>
                  <a:lnTo>
                    <a:pt x="1339" y="320"/>
                  </a:lnTo>
                  <a:lnTo>
                    <a:pt x="1351" y="300"/>
                  </a:lnTo>
                  <a:lnTo>
                    <a:pt x="1355" y="280"/>
                  </a:lnTo>
                  <a:lnTo>
                    <a:pt x="1353" y="276"/>
                  </a:lnTo>
                  <a:lnTo>
                    <a:pt x="1348" y="269"/>
                  </a:lnTo>
                  <a:lnTo>
                    <a:pt x="1337" y="258"/>
                  </a:lnTo>
                  <a:lnTo>
                    <a:pt x="1318" y="243"/>
                  </a:lnTo>
                  <a:lnTo>
                    <a:pt x="1306" y="234"/>
                  </a:lnTo>
                  <a:lnTo>
                    <a:pt x="1291" y="224"/>
                  </a:lnTo>
                  <a:lnTo>
                    <a:pt x="1273" y="214"/>
                  </a:lnTo>
                  <a:lnTo>
                    <a:pt x="1253" y="205"/>
                  </a:lnTo>
                  <a:lnTo>
                    <a:pt x="1231" y="193"/>
                  </a:lnTo>
                  <a:lnTo>
                    <a:pt x="1205" y="182"/>
                  </a:lnTo>
                  <a:lnTo>
                    <a:pt x="1177" y="170"/>
                  </a:lnTo>
                  <a:lnTo>
                    <a:pt x="1143" y="159"/>
                  </a:lnTo>
                  <a:lnTo>
                    <a:pt x="1107" y="146"/>
                  </a:lnTo>
                  <a:lnTo>
                    <a:pt x="1067" y="134"/>
                  </a:lnTo>
                  <a:lnTo>
                    <a:pt x="1023" y="123"/>
                  </a:lnTo>
                  <a:lnTo>
                    <a:pt x="974" y="110"/>
                  </a:lnTo>
                  <a:lnTo>
                    <a:pt x="922" y="98"/>
                  </a:lnTo>
                  <a:lnTo>
                    <a:pt x="865" y="87"/>
                  </a:lnTo>
                  <a:lnTo>
                    <a:pt x="803" y="76"/>
                  </a:lnTo>
                  <a:lnTo>
                    <a:pt x="736" y="64"/>
                  </a:lnTo>
                  <a:lnTo>
                    <a:pt x="664" y="55"/>
                  </a:lnTo>
                  <a:lnTo>
                    <a:pt x="586" y="45"/>
                  </a:lnTo>
                  <a:lnTo>
                    <a:pt x="503" y="35"/>
                  </a:lnTo>
                  <a:lnTo>
                    <a:pt x="415" y="26"/>
                  </a:lnTo>
                  <a:lnTo>
                    <a:pt x="321" y="19"/>
                  </a:lnTo>
                  <a:lnTo>
                    <a:pt x="219" y="11"/>
                  </a:lnTo>
                  <a:lnTo>
                    <a:pt x="11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0" name="Freeform 95"/>
            <p:cNvSpPr>
              <a:spLocks/>
            </p:cNvSpPr>
            <p:nvPr/>
          </p:nvSpPr>
          <p:spPr bwMode="auto">
            <a:xfrm rot="-1650057">
              <a:off x="6330554" y="1722835"/>
              <a:ext cx="102394" cy="69056"/>
            </a:xfrm>
            <a:custGeom>
              <a:avLst/>
              <a:gdLst>
                <a:gd name="T0" fmla="*/ 2147483646 w 2127"/>
                <a:gd name="T1" fmla="*/ 0 h 1438"/>
                <a:gd name="T2" fmla="*/ 2147483646 w 2127"/>
                <a:gd name="T3" fmla="*/ 0 h 1438"/>
                <a:gd name="T4" fmla="*/ 2147483646 w 2127"/>
                <a:gd name="T5" fmla="*/ 0 h 1438"/>
                <a:gd name="T6" fmla="*/ 2147483646 w 2127"/>
                <a:gd name="T7" fmla="*/ 0 h 1438"/>
                <a:gd name="T8" fmla="*/ 2147483646 w 2127"/>
                <a:gd name="T9" fmla="*/ 0 h 1438"/>
                <a:gd name="T10" fmla="*/ 2147483646 w 2127"/>
                <a:gd name="T11" fmla="*/ 2147483646 h 1438"/>
                <a:gd name="T12" fmla="*/ 2147483646 w 2127"/>
                <a:gd name="T13" fmla="*/ 2147483646 h 1438"/>
                <a:gd name="T14" fmla="*/ 2147483646 w 2127"/>
                <a:gd name="T15" fmla="*/ 2147483646 h 1438"/>
                <a:gd name="T16" fmla="*/ 2147483646 w 2127"/>
                <a:gd name="T17" fmla="*/ 2147483646 h 1438"/>
                <a:gd name="T18" fmla="*/ 0 w 2127"/>
                <a:gd name="T19" fmla="*/ 2147483646 h 1438"/>
                <a:gd name="T20" fmla="*/ 0 w 2127"/>
                <a:gd name="T21" fmla="*/ 2147483646 h 1438"/>
                <a:gd name="T22" fmla="*/ 0 w 2127"/>
                <a:gd name="T23" fmla="*/ 2147483646 h 1438"/>
                <a:gd name="T24" fmla="*/ 0 w 2127"/>
                <a:gd name="T25" fmla="*/ 2147483646 h 1438"/>
                <a:gd name="T26" fmla="*/ 0 w 2127"/>
                <a:gd name="T27" fmla="*/ 2147483646 h 1438"/>
                <a:gd name="T28" fmla="*/ 0 w 2127"/>
                <a:gd name="T29" fmla="*/ 2147483646 h 1438"/>
                <a:gd name="T30" fmla="*/ 0 w 2127"/>
                <a:gd name="T31" fmla="*/ 2147483646 h 1438"/>
                <a:gd name="T32" fmla="*/ 0 w 2127"/>
                <a:gd name="T33" fmla="*/ 2147483646 h 1438"/>
                <a:gd name="T34" fmla="*/ 2147483646 w 2127"/>
                <a:gd name="T35" fmla="*/ 2147483646 h 1438"/>
                <a:gd name="T36" fmla="*/ 2147483646 w 2127"/>
                <a:gd name="T37" fmla="*/ 2147483646 h 1438"/>
                <a:gd name="T38" fmla="*/ 2147483646 w 2127"/>
                <a:gd name="T39" fmla="*/ 2147483646 h 1438"/>
                <a:gd name="T40" fmla="*/ 2147483646 w 2127"/>
                <a:gd name="T41" fmla="*/ 2147483646 h 1438"/>
                <a:gd name="T42" fmla="*/ 2147483646 w 2127"/>
                <a:gd name="T43" fmla="*/ 2147483646 h 1438"/>
                <a:gd name="T44" fmla="*/ 2147483646 w 2127"/>
                <a:gd name="T45" fmla="*/ 2147483646 h 1438"/>
                <a:gd name="T46" fmla="*/ 2147483646 w 2127"/>
                <a:gd name="T47" fmla="*/ 2147483646 h 1438"/>
                <a:gd name="T48" fmla="*/ 2147483646 w 2127"/>
                <a:gd name="T49" fmla="*/ 2147483646 h 1438"/>
                <a:gd name="T50" fmla="*/ 2147483646 w 2127"/>
                <a:gd name="T51" fmla="*/ 2147483646 h 1438"/>
                <a:gd name="T52" fmla="*/ 2147483646 w 2127"/>
                <a:gd name="T53" fmla="*/ 2147483646 h 14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27"/>
                <a:gd name="T82" fmla="*/ 0 h 1438"/>
                <a:gd name="T83" fmla="*/ 2127 w 2127"/>
                <a:gd name="T84" fmla="*/ 1438 h 14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27" h="1438">
                  <a:moveTo>
                    <a:pt x="1868" y="0"/>
                  </a:moveTo>
                  <a:lnTo>
                    <a:pt x="150" y="0"/>
                  </a:lnTo>
                  <a:lnTo>
                    <a:pt x="136" y="1"/>
                  </a:lnTo>
                  <a:lnTo>
                    <a:pt x="104" y="5"/>
                  </a:lnTo>
                  <a:lnTo>
                    <a:pt x="84" y="9"/>
                  </a:lnTo>
                  <a:lnTo>
                    <a:pt x="63" y="14"/>
                  </a:lnTo>
                  <a:lnTo>
                    <a:pt x="45" y="20"/>
                  </a:lnTo>
                  <a:lnTo>
                    <a:pt x="26" y="27"/>
                  </a:lnTo>
                  <a:lnTo>
                    <a:pt x="19" y="31"/>
                  </a:lnTo>
                  <a:lnTo>
                    <a:pt x="12" y="36"/>
                  </a:lnTo>
                  <a:lnTo>
                    <a:pt x="7" y="41"/>
                  </a:lnTo>
                  <a:lnTo>
                    <a:pt x="4" y="46"/>
                  </a:lnTo>
                  <a:lnTo>
                    <a:pt x="1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5" y="73"/>
                  </a:lnTo>
                  <a:lnTo>
                    <a:pt x="11" y="82"/>
                  </a:lnTo>
                  <a:lnTo>
                    <a:pt x="19" y="91"/>
                  </a:lnTo>
                  <a:lnTo>
                    <a:pt x="30" y="99"/>
                  </a:lnTo>
                  <a:lnTo>
                    <a:pt x="43" y="109"/>
                  </a:lnTo>
                  <a:lnTo>
                    <a:pt x="60" y="119"/>
                  </a:lnTo>
                  <a:lnTo>
                    <a:pt x="79" y="130"/>
                  </a:lnTo>
                  <a:lnTo>
                    <a:pt x="102" y="141"/>
                  </a:lnTo>
                  <a:lnTo>
                    <a:pt x="129" y="154"/>
                  </a:lnTo>
                  <a:lnTo>
                    <a:pt x="2008" y="1159"/>
                  </a:lnTo>
                  <a:lnTo>
                    <a:pt x="2008" y="1369"/>
                  </a:lnTo>
                  <a:lnTo>
                    <a:pt x="2127" y="143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Freeform 96"/>
            <p:cNvSpPr>
              <a:spLocks/>
            </p:cNvSpPr>
            <p:nvPr/>
          </p:nvSpPr>
          <p:spPr bwMode="auto">
            <a:xfrm rot="-1650057">
              <a:off x="6422231" y="1718072"/>
              <a:ext cx="5954" cy="36909"/>
            </a:xfrm>
            <a:custGeom>
              <a:avLst/>
              <a:gdLst>
                <a:gd name="T0" fmla="*/ 0 w 119"/>
                <a:gd name="T1" fmla="*/ 2147483646 h 775"/>
                <a:gd name="T2" fmla="*/ 2147483646 w 119"/>
                <a:gd name="T3" fmla="*/ 2147483646 h 775"/>
                <a:gd name="T4" fmla="*/ 2147483646 w 119"/>
                <a:gd name="T5" fmla="*/ 0 h 775"/>
                <a:gd name="T6" fmla="*/ 0 60000 65536"/>
                <a:gd name="T7" fmla="*/ 0 60000 65536"/>
                <a:gd name="T8" fmla="*/ 0 60000 65536"/>
                <a:gd name="T9" fmla="*/ 0 w 119"/>
                <a:gd name="T10" fmla="*/ 0 h 775"/>
                <a:gd name="T11" fmla="*/ 119 w 119"/>
                <a:gd name="T12" fmla="*/ 775 h 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775">
                  <a:moveTo>
                    <a:pt x="0" y="775"/>
                  </a:moveTo>
                  <a:lnTo>
                    <a:pt x="119" y="664"/>
                  </a:lnTo>
                  <a:lnTo>
                    <a:pt x="11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 rot="19949943">
              <a:off x="6482954" y="1702594"/>
              <a:ext cx="0" cy="3810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 rot="19949943">
              <a:off x="6534150" y="1689497"/>
              <a:ext cx="1191" cy="2381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rot="19949943" flipH="1">
              <a:off x="6388894" y="1756172"/>
              <a:ext cx="10716" cy="3214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 rot="19949943">
              <a:off x="6454379" y="1658541"/>
              <a:ext cx="0" cy="1666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rot="19949943">
              <a:off x="6482954" y="1646635"/>
              <a:ext cx="0" cy="1309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 rot="19949943">
              <a:off x="6411516" y="1676401"/>
              <a:ext cx="0" cy="2262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 rot="19949943" flipH="1">
              <a:off x="6379369" y="1699022"/>
              <a:ext cx="4763" cy="1905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 rot="19949943">
              <a:off x="6580585" y="1665685"/>
              <a:ext cx="0" cy="1785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40" name="Freeform 105"/>
            <p:cNvSpPr>
              <a:spLocks/>
            </p:cNvSpPr>
            <p:nvPr/>
          </p:nvSpPr>
          <p:spPr bwMode="auto">
            <a:xfrm rot="-1650057">
              <a:off x="6374606" y="1641873"/>
              <a:ext cx="300038" cy="39290"/>
            </a:xfrm>
            <a:custGeom>
              <a:avLst/>
              <a:gdLst>
                <a:gd name="T0" fmla="*/ 2147483646 w 6238"/>
                <a:gd name="T1" fmla="*/ 0 h 833"/>
                <a:gd name="T2" fmla="*/ 2147483646 w 6238"/>
                <a:gd name="T3" fmla="*/ 0 h 833"/>
                <a:gd name="T4" fmla="*/ 2147483646 w 6238"/>
                <a:gd name="T5" fmla="*/ 0 h 833"/>
                <a:gd name="T6" fmla="*/ 2147483646 w 6238"/>
                <a:gd name="T7" fmla="*/ 0 h 833"/>
                <a:gd name="T8" fmla="*/ 2147483646 w 6238"/>
                <a:gd name="T9" fmla="*/ 0 h 833"/>
                <a:gd name="T10" fmla="*/ 2147483646 w 6238"/>
                <a:gd name="T11" fmla="*/ 0 h 833"/>
                <a:gd name="T12" fmla="*/ 2147483646 w 6238"/>
                <a:gd name="T13" fmla="*/ 2147483646 h 833"/>
                <a:gd name="T14" fmla="*/ 2147483646 w 6238"/>
                <a:gd name="T15" fmla="*/ 2147483646 h 833"/>
                <a:gd name="T16" fmla="*/ 2147483646 w 6238"/>
                <a:gd name="T17" fmla="*/ 2147483646 h 833"/>
                <a:gd name="T18" fmla="*/ 2147483646 w 6238"/>
                <a:gd name="T19" fmla="*/ 2147483646 h 833"/>
                <a:gd name="T20" fmla="*/ 2147483646 w 6238"/>
                <a:gd name="T21" fmla="*/ 2147483646 h 833"/>
                <a:gd name="T22" fmla="*/ 2147483646 w 6238"/>
                <a:gd name="T23" fmla="*/ 2147483646 h 833"/>
                <a:gd name="T24" fmla="*/ 2147483646 w 6238"/>
                <a:gd name="T25" fmla="*/ 2147483646 h 833"/>
                <a:gd name="T26" fmla="*/ 0 w 6238"/>
                <a:gd name="T27" fmla="*/ 2147483646 h 833"/>
                <a:gd name="T28" fmla="*/ 2147483646 w 6238"/>
                <a:gd name="T29" fmla="*/ 2147483646 h 833"/>
                <a:gd name="T30" fmla="*/ 2147483646 w 6238"/>
                <a:gd name="T31" fmla="*/ 2147483646 h 833"/>
                <a:gd name="T32" fmla="*/ 2147483646 w 6238"/>
                <a:gd name="T33" fmla="*/ 2147483646 h 833"/>
                <a:gd name="T34" fmla="*/ 2147483646 w 6238"/>
                <a:gd name="T35" fmla="*/ 2147483646 h 833"/>
                <a:gd name="T36" fmla="*/ 2147483646 w 6238"/>
                <a:gd name="T37" fmla="*/ 2147483646 h 833"/>
                <a:gd name="T38" fmla="*/ 2147483646 w 6238"/>
                <a:gd name="T39" fmla="*/ 2147483646 h 833"/>
                <a:gd name="T40" fmla="*/ 2147483646 w 6238"/>
                <a:gd name="T41" fmla="*/ 2147483646 h 833"/>
                <a:gd name="T42" fmla="*/ 2147483646 w 6238"/>
                <a:gd name="T43" fmla="*/ 2147483646 h 833"/>
                <a:gd name="T44" fmla="*/ 2147483646 w 6238"/>
                <a:gd name="T45" fmla="*/ 2147483646 h 833"/>
                <a:gd name="T46" fmla="*/ 2147483646 w 6238"/>
                <a:gd name="T47" fmla="*/ 2147483646 h 833"/>
                <a:gd name="T48" fmla="*/ 2147483646 w 6238"/>
                <a:gd name="T49" fmla="*/ 2147483646 h 833"/>
                <a:gd name="T50" fmla="*/ 2147483646 w 6238"/>
                <a:gd name="T51" fmla="*/ 2147483646 h 833"/>
                <a:gd name="T52" fmla="*/ 2147483646 w 6238"/>
                <a:gd name="T53" fmla="*/ 2147483646 h 833"/>
                <a:gd name="T54" fmla="*/ 2147483646 w 6238"/>
                <a:gd name="T55" fmla="*/ 2147483646 h 833"/>
                <a:gd name="T56" fmla="*/ 2147483646 w 6238"/>
                <a:gd name="T57" fmla="*/ 2147483646 h 833"/>
                <a:gd name="T58" fmla="*/ 2147483646 w 6238"/>
                <a:gd name="T59" fmla="*/ 2147483646 h 833"/>
                <a:gd name="T60" fmla="*/ 2147483646 w 6238"/>
                <a:gd name="T61" fmla="*/ 2147483646 h 833"/>
                <a:gd name="T62" fmla="*/ 2147483646 w 6238"/>
                <a:gd name="T63" fmla="*/ 2147483646 h 833"/>
                <a:gd name="T64" fmla="*/ 2147483646 w 6238"/>
                <a:gd name="T65" fmla="*/ 2147483646 h 833"/>
                <a:gd name="T66" fmla="*/ 2147483646 w 6238"/>
                <a:gd name="T67" fmla="*/ 2147483646 h 833"/>
                <a:gd name="T68" fmla="*/ 2147483646 w 6238"/>
                <a:gd name="T69" fmla="*/ 2147483646 h 833"/>
                <a:gd name="T70" fmla="*/ 2147483646 w 6238"/>
                <a:gd name="T71" fmla="*/ 2147483646 h 833"/>
                <a:gd name="T72" fmla="*/ 2147483646 w 6238"/>
                <a:gd name="T73" fmla="*/ 2147483646 h 833"/>
                <a:gd name="T74" fmla="*/ 2147483646 w 6238"/>
                <a:gd name="T75" fmla="*/ 2147483646 h 833"/>
                <a:gd name="T76" fmla="*/ 2147483646 w 6238"/>
                <a:gd name="T77" fmla="*/ 2147483646 h 833"/>
                <a:gd name="T78" fmla="*/ 2147483646 w 6238"/>
                <a:gd name="T79" fmla="*/ 2147483646 h 833"/>
                <a:gd name="T80" fmla="*/ 2147483646 w 6238"/>
                <a:gd name="T81" fmla="*/ 2147483646 h 8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38"/>
                <a:gd name="T124" fmla="*/ 0 h 833"/>
                <a:gd name="T125" fmla="*/ 6238 w 6238"/>
                <a:gd name="T126" fmla="*/ 833 h 8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38" h="833">
                  <a:moveTo>
                    <a:pt x="6238" y="319"/>
                  </a:moveTo>
                  <a:lnTo>
                    <a:pt x="3248" y="13"/>
                  </a:lnTo>
                  <a:lnTo>
                    <a:pt x="3211" y="11"/>
                  </a:lnTo>
                  <a:lnTo>
                    <a:pt x="3108" y="9"/>
                  </a:lnTo>
                  <a:lnTo>
                    <a:pt x="2948" y="5"/>
                  </a:lnTo>
                  <a:lnTo>
                    <a:pt x="2740" y="3"/>
                  </a:lnTo>
                  <a:lnTo>
                    <a:pt x="2494" y="0"/>
                  </a:lnTo>
                  <a:lnTo>
                    <a:pt x="2220" y="0"/>
                  </a:lnTo>
                  <a:lnTo>
                    <a:pt x="2075" y="1"/>
                  </a:lnTo>
                  <a:lnTo>
                    <a:pt x="1926" y="3"/>
                  </a:lnTo>
                  <a:lnTo>
                    <a:pt x="1776" y="5"/>
                  </a:lnTo>
                  <a:lnTo>
                    <a:pt x="1624" y="9"/>
                  </a:lnTo>
                  <a:lnTo>
                    <a:pt x="1471" y="13"/>
                  </a:lnTo>
                  <a:lnTo>
                    <a:pt x="1321" y="19"/>
                  </a:lnTo>
                  <a:lnTo>
                    <a:pt x="1172" y="25"/>
                  </a:lnTo>
                  <a:lnTo>
                    <a:pt x="1027" y="34"/>
                  </a:lnTo>
                  <a:lnTo>
                    <a:pt x="887" y="44"/>
                  </a:lnTo>
                  <a:lnTo>
                    <a:pt x="753" y="55"/>
                  </a:lnTo>
                  <a:lnTo>
                    <a:pt x="627" y="68"/>
                  </a:lnTo>
                  <a:lnTo>
                    <a:pt x="508" y="83"/>
                  </a:lnTo>
                  <a:lnTo>
                    <a:pt x="399" y="99"/>
                  </a:lnTo>
                  <a:lnTo>
                    <a:pt x="299" y="118"/>
                  </a:lnTo>
                  <a:lnTo>
                    <a:pt x="213" y="139"/>
                  </a:lnTo>
                  <a:lnTo>
                    <a:pt x="139" y="161"/>
                  </a:lnTo>
                  <a:lnTo>
                    <a:pt x="80" y="187"/>
                  </a:lnTo>
                  <a:lnTo>
                    <a:pt x="36" y="215"/>
                  </a:lnTo>
                  <a:lnTo>
                    <a:pt x="9" y="244"/>
                  </a:lnTo>
                  <a:lnTo>
                    <a:pt x="0" y="278"/>
                  </a:lnTo>
                  <a:lnTo>
                    <a:pt x="3" y="279"/>
                  </a:lnTo>
                  <a:lnTo>
                    <a:pt x="14" y="285"/>
                  </a:lnTo>
                  <a:lnTo>
                    <a:pt x="36" y="297"/>
                  </a:lnTo>
                  <a:lnTo>
                    <a:pt x="71" y="311"/>
                  </a:lnTo>
                  <a:lnTo>
                    <a:pt x="123" y="331"/>
                  </a:lnTo>
                  <a:lnTo>
                    <a:pt x="193" y="355"/>
                  </a:lnTo>
                  <a:lnTo>
                    <a:pt x="236" y="367"/>
                  </a:lnTo>
                  <a:lnTo>
                    <a:pt x="284" y="382"/>
                  </a:lnTo>
                  <a:lnTo>
                    <a:pt x="339" y="398"/>
                  </a:lnTo>
                  <a:lnTo>
                    <a:pt x="401" y="414"/>
                  </a:lnTo>
                  <a:lnTo>
                    <a:pt x="468" y="432"/>
                  </a:lnTo>
                  <a:lnTo>
                    <a:pt x="544" y="452"/>
                  </a:lnTo>
                  <a:lnTo>
                    <a:pt x="625" y="471"/>
                  </a:lnTo>
                  <a:lnTo>
                    <a:pt x="715" y="492"/>
                  </a:lnTo>
                  <a:lnTo>
                    <a:pt x="813" y="514"/>
                  </a:lnTo>
                  <a:lnTo>
                    <a:pt x="919" y="537"/>
                  </a:lnTo>
                  <a:lnTo>
                    <a:pt x="1033" y="562"/>
                  </a:lnTo>
                  <a:lnTo>
                    <a:pt x="1157" y="587"/>
                  </a:lnTo>
                  <a:lnTo>
                    <a:pt x="1291" y="613"/>
                  </a:lnTo>
                  <a:lnTo>
                    <a:pt x="1434" y="641"/>
                  </a:lnTo>
                  <a:lnTo>
                    <a:pt x="1588" y="670"/>
                  </a:lnTo>
                  <a:lnTo>
                    <a:pt x="1750" y="699"/>
                  </a:lnTo>
                  <a:lnTo>
                    <a:pt x="1925" y="730"/>
                  </a:lnTo>
                  <a:lnTo>
                    <a:pt x="2110" y="761"/>
                  </a:lnTo>
                  <a:lnTo>
                    <a:pt x="2306" y="795"/>
                  </a:lnTo>
                  <a:lnTo>
                    <a:pt x="2514" y="830"/>
                  </a:lnTo>
                  <a:lnTo>
                    <a:pt x="2556" y="830"/>
                  </a:lnTo>
                  <a:lnTo>
                    <a:pt x="2677" y="832"/>
                  </a:lnTo>
                  <a:lnTo>
                    <a:pt x="2861" y="833"/>
                  </a:lnTo>
                  <a:lnTo>
                    <a:pt x="3102" y="833"/>
                  </a:lnTo>
                  <a:lnTo>
                    <a:pt x="3240" y="833"/>
                  </a:lnTo>
                  <a:lnTo>
                    <a:pt x="3386" y="832"/>
                  </a:lnTo>
                  <a:lnTo>
                    <a:pt x="3542" y="830"/>
                  </a:lnTo>
                  <a:lnTo>
                    <a:pt x="3703" y="826"/>
                  </a:lnTo>
                  <a:lnTo>
                    <a:pt x="3871" y="822"/>
                  </a:lnTo>
                  <a:lnTo>
                    <a:pt x="4042" y="816"/>
                  </a:lnTo>
                  <a:lnTo>
                    <a:pt x="4217" y="809"/>
                  </a:lnTo>
                  <a:lnTo>
                    <a:pt x="4392" y="800"/>
                  </a:lnTo>
                  <a:lnTo>
                    <a:pt x="4567" y="789"/>
                  </a:lnTo>
                  <a:lnTo>
                    <a:pt x="4740" y="776"/>
                  </a:lnTo>
                  <a:lnTo>
                    <a:pt x="4911" y="761"/>
                  </a:lnTo>
                  <a:lnTo>
                    <a:pt x="5078" y="744"/>
                  </a:lnTo>
                  <a:lnTo>
                    <a:pt x="5239" y="726"/>
                  </a:lnTo>
                  <a:lnTo>
                    <a:pt x="5393" y="703"/>
                  </a:lnTo>
                  <a:lnTo>
                    <a:pt x="5538" y="680"/>
                  </a:lnTo>
                  <a:lnTo>
                    <a:pt x="5674" y="652"/>
                  </a:lnTo>
                  <a:lnTo>
                    <a:pt x="5798" y="623"/>
                  </a:lnTo>
                  <a:lnTo>
                    <a:pt x="5910" y="589"/>
                  </a:lnTo>
                  <a:lnTo>
                    <a:pt x="6008" y="553"/>
                  </a:lnTo>
                  <a:lnTo>
                    <a:pt x="6089" y="514"/>
                  </a:lnTo>
                  <a:lnTo>
                    <a:pt x="6155" y="470"/>
                  </a:lnTo>
                  <a:lnTo>
                    <a:pt x="6202" y="424"/>
                  </a:lnTo>
                  <a:lnTo>
                    <a:pt x="6231" y="373"/>
                  </a:lnTo>
                  <a:lnTo>
                    <a:pt x="6238" y="3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106"/>
            <p:cNvSpPr>
              <a:spLocks/>
            </p:cNvSpPr>
            <p:nvPr/>
          </p:nvSpPr>
          <p:spPr bwMode="auto">
            <a:xfrm rot="-1650057">
              <a:off x="6374606" y="1641873"/>
              <a:ext cx="300038" cy="39290"/>
            </a:xfrm>
            <a:custGeom>
              <a:avLst/>
              <a:gdLst>
                <a:gd name="T0" fmla="*/ 2147483646 w 6238"/>
                <a:gd name="T1" fmla="*/ 0 h 833"/>
                <a:gd name="T2" fmla="*/ 2147483646 w 6238"/>
                <a:gd name="T3" fmla="*/ 0 h 833"/>
                <a:gd name="T4" fmla="*/ 2147483646 w 6238"/>
                <a:gd name="T5" fmla="*/ 0 h 833"/>
                <a:gd name="T6" fmla="*/ 2147483646 w 6238"/>
                <a:gd name="T7" fmla="*/ 0 h 833"/>
                <a:gd name="T8" fmla="*/ 2147483646 w 6238"/>
                <a:gd name="T9" fmla="*/ 0 h 833"/>
                <a:gd name="T10" fmla="*/ 2147483646 w 6238"/>
                <a:gd name="T11" fmla="*/ 0 h 833"/>
                <a:gd name="T12" fmla="*/ 2147483646 w 6238"/>
                <a:gd name="T13" fmla="*/ 2147483646 h 833"/>
                <a:gd name="T14" fmla="*/ 2147483646 w 6238"/>
                <a:gd name="T15" fmla="*/ 2147483646 h 833"/>
                <a:gd name="T16" fmla="*/ 2147483646 w 6238"/>
                <a:gd name="T17" fmla="*/ 2147483646 h 833"/>
                <a:gd name="T18" fmla="*/ 2147483646 w 6238"/>
                <a:gd name="T19" fmla="*/ 2147483646 h 833"/>
                <a:gd name="T20" fmla="*/ 2147483646 w 6238"/>
                <a:gd name="T21" fmla="*/ 2147483646 h 833"/>
                <a:gd name="T22" fmla="*/ 2147483646 w 6238"/>
                <a:gd name="T23" fmla="*/ 2147483646 h 833"/>
                <a:gd name="T24" fmla="*/ 2147483646 w 6238"/>
                <a:gd name="T25" fmla="*/ 2147483646 h 833"/>
                <a:gd name="T26" fmla="*/ 0 w 6238"/>
                <a:gd name="T27" fmla="*/ 2147483646 h 833"/>
                <a:gd name="T28" fmla="*/ 2147483646 w 6238"/>
                <a:gd name="T29" fmla="*/ 2147483646 h 833"/>
                <a:gd name="T30" fmla="*/ 2147483646 w 6238"/>
                <a:gd name="T31" fmla="*/ 2147483646 h 833"/>
                <a:gd name="T32" fmla="*/ 2147483646 w 6238"/>
                <a:gd name="T33" fmla="*/ 2147483646 h 833"/>
                <a:gd name="T34" fmla="*/ 2147483646 w 6238"/>
                <a:gd name="T35" fmla="*/ 2147483646 h 833"/>
                <a:gd name="T36" fmla="*/ 2147483646 w 6238"/>
                <a:gd name="T37" fmla="*/ 2147483646 h 833"/>
                <a:gd name="T38" fmla="*/ 2147483646 w 6238"/>
                <a:gd name="T39" fmla="*/ 2147483646 h 833"/>
                <a:gd name="T40" fmla="*/ 2147483646 w 6238"/>
                <a:gd name="T41" fmla="*/ 2147483646 h 833"/>
                <a:gd name="T42" fmla="*/ 2147483646 w 6238"/>
                <a:gd name="T43" fmla="*/ 2147483646 h 833"/>
                <a:gd name="T44" fmla="*/ 2147483646 w 6238"/>
                <a:gd name="T45" fmla="*/ 2147483646 h 833"/>
                <a:gd name="T46" fmla="*/ 2147483646 w 6238"/>
                <a:gd name="T47" fmla="*/ 2147483646 h 833"/>
                <a:gd name="T48" fmla="*/ 2147483646 w 6238"/>
                <a:gd name="T49" fmla="*/ 2147483646 h 833"/>
                <a:gd name="T50" fmla="*/ 2147483646 w 6238"/>
                <a:gd name="T51" fmla="*/ 2147483646 h 833"/>
                <a:gd name="T52" fmla="*/ 2147483646 w 6238"/>
                <a:gd name="T53" fmla="*/ 2147483646 h 833"/>
                <a:gd name="T54" fmla="*/ 2147483646 w 6238"/>
                <a:gd name="T55" fmla="*/ 2147483646 h 833"/>
                <a:gd name="T56" fmla="*/ 2147483646 w 6238"/>
                <a:gd name="T57" fmla="*/ 2147483646 h 833"/>
                <a:gd name="T58" fmla="*/ 2147483646 w 6238"/>
                <a:gd name="T59" fmla="*/ 2147483646 h 833"/>
                <a:gd name="T60" fmla="*/ 2147483646 w 6238"/>
                <a:gd name="T61" fmla="*/ 2147483646 h 833"/>
                <a:gd name="T62" fmla="*/ 2147483646 w 6238"/>
                <a:gd name="T63" fmla="*/ 2147483646 h 833"/>
                <a:gd name="T64" fmla="*/ 2147483646 w 6238"/>
                <a:gd name="T65" fmla="*/ 2147483646 h 833"/>
                <a:gd name="T66" fmla="*/ 2147483646 w 6238"/>
                <a:gd name="T67" fmla="*/ 2147483646 h 833"/>
                <a:gd name="T68" fmla="*/ 2147483646 w 6238"/>
                <a:gd name="T69" fmla="*/ 2147483646 h 833"/>
                <a:gd name="T70" fmla="*/ 2147483646 w 6238"/>
                <a:gd name="T71" fmla="*/ 2147483646 h 833"/>
                <a:gd name="T72" fmla="*/ 2147483646 w 6238"/>
                <a:gd name="T73" fmla="*/ 2147483646 h 833"/>
                <a:gd name="T74" fmla="*/ 2147483646 w 6238"/>
                <a:gd name="T75" fmla="*/ 2147483646 h 833"/>
                <a:gd name="T76" fmla="*/ 2147483646 w 6238"/>
                <a:gd name="T77" fmla="*/ 2147483646 h 833"/>
                <a:gd name="T78" fmla="*/ 2147483646 w 6238"/>
                <a:gd name="T79" fmla="*/ 2147483646 h 833"/>
                <a:gd name="T80" fmla="*/ 2147483646 w 6238"/>
                <a:gd name="T81" fmla="*/ 2147483646 h 8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38"/>
                <a:gd name="T124" fmla="*/ 0 h 833"/>
                <a:gd name="T125" fmla="*/ 6238 w 6238"/>
                <a:gd name="T126" fmla="*/ 833 h 8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38" h="833">
                  <a:moveTo>
                    <a:pt x="6238" y="319"/>
                  </a:moveTo>
                  <a:lnTo>
                    <a:pt x="3248" y="13"/>
                  </a:lnTo>
                  <a:lnTo>
                    <a:pt x="3211" y="11"/>
                  </a:lnTo>
                  <a:lnTo>
                    <a:pt x="3108" y="9"/>
                  </a:lnTo>
                  <a:lnTo>
                    <a:pt x="2948" y="5"/>
                  </a:lnTo>
                  <a:lnTo>
                    <a:pt x="2740" y="3"/>
                  </a:lnTo>
                  <a:lnTo>
                    <a:pt x="2494" y="0"/>
                  </a:lnTo>
                  <a:lnTo>
                    <a:pt x="2220" y="0"/>
                  </a:lnTo>
                  <a:lnTo>
                    <a:pt x="2075" y="1"/>
                  </a:lnTo>
                  <a:lnTo>
                    <a:pt x="1926" y="3"/>
                  </a:lnTo>
                  <a:lnTo>
                    <a:pt x="1776" y="5"/>
                  </a:lnTo>
                  <a:lnTo>
                    <a:pt x="1624" y="9"/>
                  </a:lnTo>
                  <a:lnTo>
                    <a:pt x="1471" y="13"/>
                  </a:lnTo>
                  <a:lnTo>
                    <a:pt x="1321" y="19"/>
                  </a:lnTo>
                  <a:lnTo>
                    <a:pt x="1172" y="25"/>
                  </a:lnTo>
                  <a:lnTo>
                    <a:pt x="1027" y="34"/>
                  </a:lnTo>
                  <a:lnTo>
                    <a:pt x="887" y="44"/>
                  </a:lnTo>
                  <a:lnTo>
                    <a:pt x="753" y="55"/>
                  </a:lnTo>
                  <a:lnTo>
                    <a:pt x="627" y="68"/>
                  </a:lnTo>
                  <a:lnTo>
                    <a:pt x="508" y="83"/>
                  </a:lnTo>
                  <a:lnTo>
                    <a:pt x="399" y="99"/>
                  </a:lnTo>
                  <a:lnTo>
                    <a:pt x="299" y="118"/>
                  </a:lnTo>
                  <a:lnTo>
                    <a:pt x="213" y="139"/>
                  </a:lnTo>
                  <a:lnTo>
                    <a:pt x="139" y="161"/>
                  </a:lnTo>
                  <a:lnTo>
                    <a:pt x="80" y="187"/>
                  </a:lnTo>
                  <a:lnTo>
                    <a:pt x="36" y="215"/>
                  </a:lnTo>
                  <a:lnTo>
                    <a:pt x="9" y="244"/>
                  </a:lnTo>
                  <a:lnTo>
                    <a:pt x="0" y="278"/>
                  </a:lnTo>
                  <a:lnTo>
                    <a:pt x="3" y="279"/>
                  </a:lnTo>
                  <a:lnTo>
                    <a:pt x="14" y="285"/>
                  </a:lnTo>
                  <a:lnTo>
                    <a:pt x="36" y="297"/>
                  </a:lnTo>
                  <a:lnTo>
                    <a:pt x="71" y="311"/>
                  </a:lnTo>
                  <a:lnTo>
                    <a:pt x="123" y="331"/>
                  </a:lnTo>
                  <a:lnTo>
                    <a:pt x="193" y="355"/>
                  </a:lnTo>
                  <a:lnTo>
                    <a:pt x="236" y="367"/>
                  </a:lnTo>
                  <a:lnTo>
                    <a:pt x="284" y="382"/>
                  </a:lnTo>
                  <a:lnTo>
                    <a:pt x="339" y="398"/>
                  </a:lnTo>
                  <a:lnTo>
                    <a:pt x="401" y="414"/>
                  </a:lnTo>
                  <a:lnTo>
                    <a:pt x="468" y="432"/>
                  </a:lnTo>
                  <a:lnTo>
                    <a:pt x="544" y="452"/>
                  </a:lnTo>
                  <a:lnTo>
                    <a:pt x="625" y="471"/>
                  </a:lnTo>
                  <a:lnTo>
                    <a:pt x="715" y="492"/>
                  </a:lnTo>
                  <a:lnTo>
                    <a:pt x="813" y="514"/>
                  </a:lnTo>
                  <a:lnTo>
                    <a:pt x="919" y="537"/>
                  </a:lnTo>
                  <a:lnTo>
                    <a:pt x="1033" y="562"/>
                  </a:lnTo>
                  <a:lnTo>
                    <a:pt x="1157" y="587"/>
                  </a:lnTo>
                  <a:lnTo>
                    <a:pt x="1291" y="613"/>
                  </a:lnTo>
                  <a:lnTo>
                    <a:pt x="1434" y="641"/>
                  </a:lnTo>
                  <a:lnTo>
                    <a:pt x="1588" y="670"/>
                  </a:lnTo>
                  <a:lnTo>
                    <a:pt x="1750" y="699"/>
                  </a:lnTo>
                  <a:lnTo>
                    <a:pt x="1925" y="730"/>
                  </a:lnTo>
                  <a:lnTo>
                    <a:pt x="2110" y="761"/>
                  </a:lnTo>
                  <a:lnTo>
                    <a:pt x="2306" y="795"/>
                  </a:lnTo>
                  <a:lnTo>
                    <a:pt x="2514" y="830"/>
                  </a:lnTo>
                  <a:lnTo>
                    <a:pt x="2556" y="830"/>
                  </a:lnTo>
                  <a:lnTo>
                    <a:pt x="2677" y="832"/>
                  </a:lnTo>
                  <a:lnTo>
                    <a:pt x="2861" y="833"/>
                  </a:lnTo>
                  <a:lnTo>
                    <a:pt x="3102" y="833"/>
                  </a:lnTo>
                  <a:lnTo>
                    <a:pt x="3240" y="833"/>
                  </a:lnTo>
                  <a:lnTo>
                    <a:pt x="3386" y="832"/>
                  </a:lnTo>
                  <a:lnTo>
                    <a:pt x="3542" y="830"/>
                  </a:lnTo>
                  <a:lnTo>
                    <a:pt x="3703" y="826"/>
                  </a:lnTo>
                  <a:lnTo>
                    <a:pt x="3871" y="822"/>
                  </a:lnTo>
                  <a:lnTo>
                    <a:pt x="4042" y="816"/>
                  </a:lnTo>
                  <a:lnTo>
                    <a:pt x="4217" y="809"/>
                  </a:lnTo>
                  <a:lnTo>
                    <a:pt x="4392" y="800"/>
                  </a:lnTo>
                  <a:lnTo>
                    <a:pt x="4567" y="789"/>
                  </a:lnTo>
                  <a:lnTo>
                    <a:pt x="4740" y="776"/>
                  </a:lnTo>
                  <a:lnTo>
                    <a:pt x="4911" y="761"/>
                  </a:lnTo>
                  <a:lnTo>
                    <a:pt x="5078" y="744"/>
                  </a:lnTo>
                  <a:lnTo>
                    <a:pt x="5239" y="726"/>
                  </a:lnTo>
                  <a:lnTo>
                    <a:pt x="5393" y="703"/>
                  </a:lnTo>
                  <a:lnTo>
                    <a:pt x="5538" y="680"/>
                  </a:lnTo>
                  <a:lnTo>
                    <a:pt x="5674" y="652"/>
                  </a:lnTo>
                  <a:lnTo>
                    <a:pt x="5798" y="623"/>
                  </a:lnTo>
                  <a:lnTo>
                    <a:pt x="5910" y="589"/>
                  </a:lnTo>
                  <a:lnTo>
                    <a:pt x="6008" y="553"/>
                  </a:lnTo>
                  <a:lnTo>
                    <a:pt x="6089" y="514"/>
                  </a:lnTo>
                  <a:lnTo>
                    <a:pt x="6155" y="470"/>
                  </a:lnTo>
                  <a:lnTo>
                    <a:pt x="6202" y="424"/>
                  </a:lnTo>
                  <a:lnTo>
                    <a:pt x="6231" y="373"/>
                  </a:lnTo>
                  <a:lnTo>
                    <a:pt x="6238" y="31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Freeform 107"/>
            <p:cNvSpPr>
              <a:spLocks/>
            </p:cNvSpPr>
            <p:nvPr/>
          </p:nvSpPr>
          <p:spPr bwMode="auto">
            <a:xfrm rot="-1650057">
              <a:off x="6752035" y="1539478"/>
              <a:ext cx="72628" cy="23813"/>
            </a:xfrm>
            <a:custGeom>
              <a:avLst/>
              <a:gdLst>
                <a:gd name="T0" fmla="*/ 2147483646 w 1517"/>
                <a:gd name="T1" fmla="*/ 2147483646 h 504"/>
                <a:gd name="T2" fmla="*/ 0 w 1517"/>
                <a:gd name="T3" fmla="*/ 2147483646 h 504"/>
                <a:gd name="T4" fmla="*/ 0 w 1517"/>
                <a:gd name="T5" fmla="*/ 0 h 504"/>
                <a:gd name="T6" fmla="*/ 0 60000 65536"/>
                <a:gd name="T7" fmla="*/ 0 60000 65536"/>
                <a:gd name="T8" fmla="*/ 0 60000 65536"/>
                <a:gd name="T9" fmla="*/ 0 w 1517"/>
                <a:gd name="T10" fmla="*/ 0 h 504"/>
                <a:gd name="T11" fmla="*/ 1517 w 1517"/>
                <a:gd name="T12" fmla="*/ 504 h 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7" h="504">
                  <a:moveTo>
                    <a:pt x="1517" y="504"/>
                  </a:moveTo>
                  <a:lnTo>
                    <a:pt x="0" y="50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Rectangle 108"/>
            <p:cNvSpPr>
              <a:spLocks noChangeArrowheads="1"/>
            </p:cNvSpPr>
            <p:nvPr/>
          </p:nvSpPr>
          <p:spPr bwMode="auto">
            <a:xfrm rot="-1650057">
              <a:off x="6256735" y="1806179"/>
              <a:ext cx="50006" cy="952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44" name="Freeform 109"/>
            <p:cNvSpPr>
              <a:spLocks/>
            </p:cNvSpPr>
            <p:nvPr/>
          </p:nvSpPr>
          <p:spPr bwMode="auto">
            <a:xfrm rot="-1650057">
              <a:off x="6492479" y="1640681"/>
              <a:ext cx="170259" cy="23813"/>
            </a:xfrm>
            <a:custGeom>
              <a:avLst/>
              <a:gdLst>
                <a:gd name="T0" fmla="*/ 2147483646 w 3527"/>
                <a:gd name="T1" fmla="*/ 0 h 483"/>
                <a:gd name="T2" fmla="*/ 0 w 3527"/>
                <a:gd name="T3" fmla="*/ 2147483646 h 483"/>
                <a:gd name="T4" fmla="*/ 2147483646 w 3527"/>
                <a:gd name="T5" fmla="*/ 2147483646 h 483"/>
                <a:gd name="T6" fmla="*/ 2147483646 w 3527"/>
                <a:gd name="T7" fmla="*/ 2147483646 h 483"/>
                <a:gd name="T8" fmla="*/ 2147483646 w 3527"/>
                <a:gd name="T9" fmla="*/ 0 h 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7"/>
                <a:gd name="T16" fmla="*/ 0 h 483"/>
                <a:gd name="T17" fmla="*/ 3527 w 3527"/>
                <a:gd name="T18" fmla="*/ 483 h 4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7" h="483">
                  <a:moveTo>
                    <a:pt x="475" y="0"/>
                  </a:moveTo>
                  <a:lnTo>
                    <a:pt x="0" y="483"/>
                  </a:lnTo>
                  <a:lnTo>
                    <a:pt x="3394" y="483"/>
                  </a:lnTo>
                  <a:lnTo>
                    <a:pt x="3527" y="29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Freeform 110"/>
            <p:cNvSpPr>
              <a:spLocks/>
            </p:cNvSpPr>
            <p:nvPr/>
          </p:nvSpPr>
          <p:spPr bwMode="auto">
            <a:xfrm rot="-1650057">
              <a:off x="6492479" y="1640681"/>
              <a:ext cx="170259" cy="23813"/>
            </a:xfrm>
            <a:custGeom>
              <a:avLst/>
              <a:gdLst>
                <a:gd name="T0" fmla="*/ 2147483646 w 3527"/>
                <a:gd name="T1" fmla="*/ 0 h 483"/>
                <a:gd name="T2" fmla="*/ 0 w 3527"/>
                <a:gd name="T3" fmla="*/ 2147483646 h 483"/>
                <a:gd name="T4" fmla="*/ 2147483646 w 3527"/>
                <a:gd name="T5" fmla="*/ 2147483646 h 483"/>
                <a:gd name="T6" fmla="*/ 2147483646 w 3527"/>
                <a:gd name="T7" fmla="*/ 2147483646 h 483"/>
                <a:gd name="T8" fmla="*/ 2147483646 w 3527"/>
                <a:gd name="T9" fmla="*/ 0 h 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7"/>
                <a:gd name="T16" fmla="*/ 0 h 483"/>
                <a:gd name="T17" fmla="*/ 3527 w 3527"/>
                <a:gd name="T18" fmla="*/ 483 h 4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7" h="483">
                  <a:moveTo>
                    <a:pt x="475" y="0"/>
                  </a:moveTo>
                  <a:lnTo>
                    <a:pt x="0" y="483"/>
                  </a:lnTo>
                  <a:lnTo>
                    <a:pt x="3394" y="483"/>
                  </a:lnTo>
                  <a:lnTo>
                    <a:pt x="3527" y="29"/>
                  </a:lnTo>
                  <a:lnTo>
                    <a:pt x="47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 rot="19949943" flipH="1">
              <a:off x="6513910" y="1670448"/>
              <a:ext cx="20240" cy="2143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 rot="19949943">
              <a:off x="6581775" y="1647825"/>
              <a:ext cx="0" cy="1547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 rot="19949943">
              <a:off x="6632973" y="1621631"/>
              <a:ext cx="1190" cy="1428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49" name="Freeform 114"/>
            <p:cNvSpPr>
              <a:spLocks/>
            </p:cNvSpPr>
            <p:nvPr/>
          </p:nvSpPr>
          <p:spPr bwMode="auto">
            <a:xfrm rot="-1650057">
              <a:off x="6479381" y="1599010"/>
              <a:ext cx="300038" cy="25003"/>
            </a:xfrm>
            <a:custGeom>
              <a:avLst/>
              <a:gdLst>
                <a:gd name="T0" fmla="*/ 2147483646 w 6238"/>
                <a:gd name="T1" fmla="*/ 2147483646 h 518"/>
                <a:gd name="T2" fmla="*/ 2147483646 w 6238"/>
                <a:gd name="T3" fmla="*/ 2147483646 h 518"/>
                <a:gd name="T4" fmla="*/ 2147483646 w 6238"/>
                <a:gd name="T5" fmla="*/ 2147483646 h 518"/>
                <a:gd name="T6" fmla="*/ 2147483646 w 6238"/>
                <a:gd name="T7" fmla="*/ 2147483646 h 518"/>
                <a:gd name="T8" fmla="*/ 2147483646 w 6238"/>
                <a:gd name="T9" fmla="*/ 2147483646 h 518"/>
                <a:gd name="T10" fmla="*/ 2147483646 w 6238"/>
                <a:gd name="T11" fmla="*/ 0 h 518"/>
                <a:gd name="T12" fmla="*/ 2147483646 w 6238"/>
                <a:gd name="T13" fmla="*/ 0 h 518"/>
                <a:gd name="T14" fmla="*/ 2147483646 w 6238"/>
                <a:gd name="T15" fmla="*/ 0 h 518"/>
                <a:gd name="T16" fmla="*/ 2147483646 w 6238"/>
                <a:gd name="T17" fmla="*/ 0 h 518"/>
                <a:gd name="T18" fmla="*/ 2147483646 w 6238"/>
                <a:gd name="T19" fmla="*/ 2147483646 h 518"/>
                <a:gd name="T20" fmla="*/ 2147483646 w 6238"/>
                <a:gd name="T21" fmla="*/ 2147483646 h 518"/>
                <a:gd name="T22" fmla="*/ 2147483646 w 6238"/>
                <a:gd name="T23" fmla="*/ 2147483646 h 518"/>
                <a:gd name="T24" fmla="*/ 2147483646 w 6238"/>
                <a:gd name="T25" fmla="*/ 2147483646 h 518"/>
                <a:gd name="T26" fmla="*/ 2147483646 w 6238"/>
                <a:gd name="T27" fmla="*/ 2147483646 h 518"/>
                <a:gd name="T28" fmla="*/ 2147483646 w 6238"/>
                <a:gd name="T29" fmla="*/ 2147483646 h 518"/>
                <a:gd name="T30" fmla="*/ 2147483646 w 6238"/>
                <a:gd name="T31" fmla="*/ 2147483646 h 518"/>
                <a:gd name="T32" fmla="*/ 2147483646 w 6238"/>
                <a:gd name="T33" fmla="*/ 2147483646 h 518"/>
                <a:gd name="T34" fmla="*/ 2147483646 w 6238"/>
                <a:gd name="T35" fmla="*/ 2147483646 h 518"/>
                <a:gd name="T36" fmla="*/ 2147483646 w 6238"/>
                <a:gd name="T37" fmla="*/ 2147483646 h 518"/>
                <a:gd name="T38" fmla="*/ 2147483646 w 6238"/>
                <a:gd name="T39" fmla="*/ 2147483646 h 518"/>
                <a:gd name="T40" fmla="*/ 2147483646 w 6238"/>
                <a:gd name="T41" fmla="*/ 2147483646 h 518"/>
                <a:gd name="T42" fmla="*/ 2147483646 w 6238"/>
                <a:gd name="T43" fmla="*/ 2147483646 h 518"/>
                <a:gd name="T44" fmla="*/ 2147483646 w 6238"/>
                <a:gd name="T45" fmla="*/ 2147483646 h 518"/>
                <a:gd name="T46" fmla="*/ 2147483646 w 6238"/>
                <a:gd name="T47" fmla="*/ 2147483646 h 518"/>
                <a:gd name="T48" fmla="*/ 2147483646 w 6238"/>
                <a:gd name="T49" fmla="*/ 2147483646 h 518"/>
                <a:gd name="T50" fmla="*/ 2147483646 w 6238"/>
                <a:gd name="T51" fmla="*/ 2147483646 h 518"/>
                <a:gd name="T52" fmla="*/ 2147483646 w 6238"/>
                <a:gd name="T53" fmla="*/ 2147483646 h 518"/>
                <a:gd name="T54" fmla="*/ 2147483646 w 6238"/>
                <a:gd name="T55" fmla="*/ 2147483646 h 518"/>
                <a:gd name="T56" fmla="*/ 2147483646 w 6238"/>
                <a:gd name="T57" fmla="*/ 2147483646 h 518"/>
                <a:gd name="T58" fmla="*/ 2147483646 w 6238"/>
                <a:gd name="T59" fmla="*/ 2147483646 h 518"/>
                <a:gd name="T60" fmla="*/ 2147483646 w 6238"/>
                <a:gd name="T61" fmla="*/ 2147483646 h 518"/>
                <a:gd name="T62" fmla="*/ 2147483646 w 6238"/>
                <a:gd name="T63" fmla="*/ 2147483646 h 518"/>
                <a:gd name="T64" fmla="*/ 2147483646 w 6238"/>
                <a:gd name="T65" fmla="*/ 2147483646 h 518"/>
                <a:gd name="T66" fmla="*/ 2147483646 w 6238"/>
                <a:gd name="T67" fmla="*/ 2147483646 h 518"/>
                <a:gd name="T68" fmla="*/ 2147483646 w 6238"/>
                <a:gd name="T69" fmla="*/ 2147483646 h 518"/>
                <a:gd name="T70" fmla="*/ 2147483646 w 6238"/>
                <a:gd name="T71" fmla="*/ 2147483646 h 518"/>
                <a:gd name="T72" fmla="*/ 2147483646 w 6238"/>
                <a:gd name="T73" fmla="*/ 2147483646 h 518"/>
                <a:gd name="T74" fmla="*/ 2147483646 w 6238"/>
                <a:gd name="T75" fmla="*/ 2147483646 h 518"/>
                <a:gd name="T76" fmla="*/ 2147483646 w 6238"/>
                <a:gd name="T77" fmla="*/ 2147483646 h 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38"/>
                <a:gd name="T118" fmla="*/ 0 h 518"/>
                <a:gd name="T119" fmla="*/ 6238 w 6238"/>
                <a:gd name="T120" fmla="*/ 518 h 5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38" h="518">
                  <a:moveTo>
                    <a:pt x="0" y="106"/>
                  </a:moveTo>
                  <a:lnTo>
                    <a:pt x="35" y="103"/>
                  </a:lnTo>
                  <a:lnTo>
                    <a:pt x="137" y="92"/>
                  </a:lnTo>
                  <a:lnTo>
                    <a:pt x="300" y="77"/>
                  </a:lnTo>
                  <a:lnTo>
                    <a:pt x="522" y="59"/>
                  </a:lnTo>
                  <a:lnTo>
                    <a:pt x="655" y="51"/>
                  </a:lnTo>
                  <a:lnTo>
                    <a:pt x="799" y="42"/>
                  </a:lnTo>
                  <a:lnTo>
                    <a:pt x="956" y="33"/>
                  </a:lnTo>
                  <a:lnTo>
                    <a:pt x="1126" y="25"/>
                  </a:lnTo>
                  <a:lnTo>
                    <a:pt x="1307" y="17"/>
                  </a:lnTo>
                  <a:lnTo>
                    <a:pt x="1499" y="11"/>
                  </a:lnTo>
                  <a:lnTo>
                    <a:pt x="1702" y="5"/>
                  </a:lnTo>
                  <a:lnTo>
                    <a:pt x="1914" y="1"/>
                  </a:lnTo>
                  <a:lnTo>
                    <a:pt x="2136" y="0"/>
                  </a:lnTo>
                  <a:lnTo>
                    <a:pt x="2366" y="0"/>
                  </a:lnTo>
                  <a:lnTo>
                    <a:pt x="2606" y="1"/>
                  </a:lnTo>
                  <a:lnTo>
                    <a:pt x="2852" y="6"/>
                  </a:lnTo>
                  <a:lnTo>
                    <a:pt x="3107" y="13"/>
                  </a:lnTo>
                  <a:lnTo>
                    <a:pt x="3367" y="23"/>
                  </a:lnTo>
                  <a:lnTo>
                    <a:pt x="3635" y="37"/>
                  </a:lnTo>
                  <a:lnTo>
                    <a:pt x="3908" y="53"/>
                  </a:lnTo>
                  <a:lnTo>
                    <a:pt x="4186" y="73"/>
                  </a:lnTo>
                  <a:lnTo>
                    <a:pt x="4468" y="98"/>
                  </a:lnTo>
                  <a:lnTo>
                    <a:pt x="4756" y="126"/>
                  </a:lnTo>
                  <a:lnTo>
                    <a:pt x="5047" y="159"/>
                  </a:lnTo>
                  <a:lnTo>
                    <a:pt x="5341" y="196"/>
                  </a:lnTo>
                  <a:lnTo>
                    <a:pt x="5638" y="238"/>
                  </a:lnTo>
                  <a:lnTo>
                    <a:pt x="5937" y="285"/>
                  </a:lnTo>
                  <a:lnTo>
                    <a:pt x="6238" y="337"/>
                  </a:lnTo>
                  <a:lnTo>
                    <a:pt x="6230" y="338"/>
                  </a:lnTo>
                  <a:lnTo>
                    <a:pt x="6208" y="344"/>
                  </a:lnTo>
                  <a:lnTo>
                    <a:pt x="6167" y="353"/>
                  </a:lnTo>
                  <a:lnTo>
                    <a:pt x="6109" y="366"/>
                  </a:lnTo>
                  <a:lnTo>
                    <a:pt x="6031" y="379"/>
                  </a:lnTo>
                  <a:lnTo>
                    <a:pt x="5932" y="394"/>
                  </a:lnTo>
                  <a:lnTo>
                    <a:pt x="5809" y="410"/>
                  </a:lnTo>
                  <a:lnTo>
                    <a:pt x="5663" y="428"/>
                  </a:lnTo>
                  <a:lnTo>
                    <a:pt x="5579" y="436"/>
                  </a:lnTo>
                  <a:lnTo>
                    <a:pt x="5490" y="445"/>
                  </a:lnTo>
                  <a:lnTo>
                    <a:pt x="5393" y="452"/>
                  </a:lnTo>
                  <a:lnTo>
                    <a:pt x="5289" y="461"/>
                  </a:lnTo>
                  <a:lnTo>
                    <a:pt x="5179" y="468"/>
                  </a:lnTo>
                  <a:lnTo>
                    <a:pt x="5061" y="476"/>
                  </a:lnTo>
                  <a:lnTo>
                    <a:pt x="4936" y="483"/>
                  </a:lnTo>
                  <a:lnTo>
                    <a:pt x="4803" y="490"/>
                  </a:lnTo>
                  <a:lnTo>
                    <a:pt x="4662" y="496"/>
                  </a:lnTo>
                  <a:lnTo>
                    <a:pt x="4512" y="502"/>
                  </a:lnTo>
                  <a:lnTo>
                    <a:pt x="4354" y="507"/>
                  </a:lnTo>
                  <a:lnTo>
                    <a:pt x="4189" y="511"/>
                  </a:lnTo>
                  <a:lnTo>
                    <a:pt x="4014" y="514"/>
                  </a:lnTo>
                  <a:lnTo>
                    <a:pt x="3831" y="517"/>
                  </a:lnTo>
                  <a:lnTo>
                    <a:pt x="3639" y="518"/>
                  </a:lnTo>
                  <a:lnTo>
                    <a:pt x="3436" y="518"/>
                  </a:lnTo>
                  <a:lnTo>
                    <a:pt x="3398" y="517"/>
                  </a:lnTo>
                  <a:lnTo>
                    <a:pt x="3291" y="512"/>
                  </a:lnTo>
                  <a:lnTo>
                    <a:pt x="3124" y="504"/>
                  </a:lnTo>
                  <a:lnTo>
                    <a:pt x="2907" y="493"/>
                  </a:lnTo>
                  <a:lnTo>
                    <a:pt x="2649" y="478"/>
                  </a:lnTo>
                  <a:lnTo>
                    <a:pt x="2363" y="461"/>
                  </a:lnTo>
                  <a:lnTo>
                    <a:pt x="2210" y="451"/>
                  </a:lnTo>
                  <a:lnTo>
                    <a:pt x="2055" y="441"/>
                  </a:lnTo>
                  <a:lnTo>
                    <a:pt x="1896" y="429"/>
                  </a:lnTo>
                  <a:lnTo>
                    <a:pt x="1736" y="416"/>
                  </a:lnTo>
                  <a:lnTo>
                    <a:pt x="1576" y="404"/>
                  </a:lnTo>
                  <a:lnTo>
                    <a:pt x="1418" y="390"/>
                  </a:lnTo>
                  <a:lnTo>
                    <a:pt x="1261" y="375"/>
                  </a:lnTo>
                  <a:lnTo>
                    <a:pt x="1109" y="359"/>
                  </a:lnTo>
                  <a:lnTo>
                    <a:pt x="960" y="343"/>
                  </a:lnTo>
                  <a:lnTo>
                    <a:pt x="819" y="326"/>
                  </a:lnTo>
                  <a:lnTo>
                    <a:pt x="683" y="307"/>
                  </a:lnTo>
                  <a:lnTo>
                    <a:pt x="557" y="289"/>
                  </a:lnTo>
                  <a:lnTo>
                    <a:pt x="440" y="269"/>
                  </a:lnTo>
                  <a:lnTo>
                    <a:pt x="335" y="248"/>
                  </a:lnTo>
                  <a:lnTo>
                    <a:pt x="242" y="227"/>
                  </a:lnTo>
                  <a:lnTo>
                    <a:pt x="161" y="204"/>
                  </a:lnTo>
                  <a:lnTo>
                    <a:pt x="96" y="181"/>
                  </a:lnTo>
                  <a:lnTo>
                    <a:pt x="46" y="157"/>
                  </a:lnTo>
                  <a:lnTo>
                    <a:pt x="14" y="13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15"/>
            <p:cNvSpPr>
              <a:spLocks/>
            </p:cNvSpPr>
            <p:nvPr/>
          </p:nvSpPr>
          <p:spPr bwMode="auto">
            <a:xfrm rot="-1650057">
              <a:off x="6479381" y="1599010"/>
              <a:ext cx="300038" cy="25003"/>
            </a:xfrm>
            <a:custGeom>
              <a:avLst/>
              <a:gdLst>
                <a:gd name="T0" fmla="*/ 2147483646 w 6238"/>
                <a:gd name="T1" fmla="*/ 2147483646 h 518"/>
                <a:gd name="T2" fmla="*/ 2147483646 w 6238"/>
                <a:gd name="T3" fmla="*/ 2147483646 h 518"/>
                <a:gd name="T4" fmla="*/ 2147483646 w 6238"/>
                <a:gd name="T5" fmla="*/ 2147483646 h 518"/>
                <a:gd name="T6" fmla="*/ 2147483646 w 6238"/>
                <a:gd name="T7" fmla="*/ 2147483646 h 518"/>
                <a:gd name="T8" fmla="*/ 2147483646 w 6238"/>
                <a:gd name="T9" fmla="*/ 2147483646 h 518"/>
                <a:gd name="T10" fmla="*/ 2147483646 w 6238"/>
                <a:gd name="T11" fmla="*/ 0 h 518"/>
                <a:gd name="T12" fmla="*/ 2147483646 w 6238"/>
                <a:gd name="T13" fmla="*/ 0 h 518"/>
                <a:gd name="T14" fmla="*/ 2147483646 w 6238"/>
                <a:gd name="T15" fmla="*/ 0 h 518"/>
                <a:gd name="T16" fmla="*/ 2147483646 w 6238"/>
                <a:gd name="T17" fmla="*/ 0 h 518"/>
                <a:gd name="T18" fmla="*/ 2147483646 w 6238"/>
                <a:gd name="T19" fmla="*/ 2147483646 h 518"/>
                <a:gd name="T20" fmla="*/ 2147483646 w 6238"/>
                <a:gd name="T21" fmla="*/ 2147483646 h 518"/>
                <a:gd name="T22" fmla="*/ 2147483646 w 6238"/>
                <a:gd name="T23" fmla="*/ 2147483646 h 518"/>
                <a:gd name="T24" fmla="*/ 2147483646 w 6238"/>
                <a:gd name="T25" fmla="*/ 2147483646 h 518"/>
                <a:gd name="T26" fmla="*/ 2147483646 w 6238"/>
                <a:gd name="T27" fmla="*/ 2147483646 h 518"/>
                <a:gd name="T28" fmla="*/ 2147483646 w 6238"/>
                <a:gd name="T29" fmla="*/ 2147483646 h 518"/>
                <a:gd name="T30" fmla="*/ 2147483646 w 6238"/>
                <a:gd name="T31" fmla="*/ 2147483646 h 518"/>
                <a:gd name="T32" fmla="*/ 2147483646 w 6238"/>
                <a:gd name="T33" fmla="*/ 2147483646 h 518"/>
                <a:gd name="T34" fmla="*/ 2147483646 w 6238"/>
                <a:gd name="T35" fmla="*/ 2147483646 h 518"/>
                <a:gd name="T36" fmla="*/ 2147483646 w 6238"/>
                <a:gd name="T37" fmla="*/ 2147483646 h 518"/>
                <a:gd name="T38" fmla="*/ 2147483646 w 6238"/>
                <a:gd name="T39" fmla="*/ 2147483646 h 518"/>
                <a:gd name="T40" fmla="*/ 2147483646 w 6238"/>
                <a:gd name="T41" fmla="*/ 2147483646 h 518"/>
                <a:gd name="T42" fmla="*/ 2147483646 w 6238"/>
                <a:gd name="T43" fmla="*/ 2147483646 h 518"/>
                <a:gd name="T44" fmla="*/ 2147483646 w 6238"/>
                <a:gd name="T45" fmla="*/ 2147483646 h 518"/>
                <a:gd name="T46" fmla="*/ 2147483646 w 6238"/>
                <a:gd name="T47" fmla="*/ 2147483646 h 518"/>
                <a:gd name="T48" fmla="*/ 2147483646 w 6238"/>
                <a:gd name="T49" fmla="*/ 2147483646 h 518"/>
                <a:gd name="T50" fmla="*/ 2147483646 w 6238"/>
                <a:gd name="T51" fmla="*/ 2147483646 h 518"/>
                <a:gd name="T52" fmla="*/ 2147483646 w 6238"/>
                <a:gd name="T53" fmla="*/ 2147483646 h 518"/>
                <a:gd name="T54" fmla="*/ 2147483646 w 6238"/>
                <a:gd name="T55" fmla="*/ 2147483646 h 518"/>
                <a:gd name="T56" fmla="*/ 2147483646 w 6238"/>
                <a:gd name="T57" fmla="*/ 2147483646 h 518"/>
                <a:gd name="T58" fmla="*/ 2147483646 w 6238"/>
                <a:gd name="T59" fmla="*/ 2147483646 h 518"/>
                <a:gd name="T60" fmla="*/ 2147483646 w 6238"/>
                <a:gd name="T61" fmla="*/ 2147483646 h 518"/>
                <a:gd name="T62" fmla="*/ 2147483646 w 6238"/>
                <a:gd name="T63" fmla="*/ 2147483646 h 518"/>
                <a:gd name="T64" fmla="*/ 2147483646 w 6238"/>
                <a:gd name="T65" fmla="*/ 2147483646 h 518"/>
                <a:gd name="T66" fmla="*/ 2147483646 w 6238"/>
                <a:gd name="T67" fmla="*/ 2147483646 h 518"/>
                <a:gd name="T68" fmla="*/ 2147483646 w 6238"/>
                <a:gd name="T69" fmla="*/ 2147483646 h 518"/>
                <a:gd name="T70" fmla="*/ 2147483646 w 6238"/>
                <a:gd name="T71" fmla="*/ 2147483646 h 518"/>
                <a:gd name="T72" fmla="*/ 2147483646 w 6238"/>
                <a:gd name="T73" fmla="*/ 2147483646 h 518"/>
                <a:gd name="T74" fmla="*/ 2147483646 w 6238"/>
                <a:gd name="T75" fmla="*/ 2147483646 h 518"/>
                <a:gd name="T76" fmla="*/ 2147483646 w 6238"/>
                <a:gd name="T77" fmla="*/ 2147483646 h 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38"/>
                <a:gd name="T118" fmla="*/ 0 h 518"/>
                <a:gd name="T119" fmla="*/ 6238 w 6238"/>
                <a:gd name="T120" fmla="*/ 518 h 5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38" h="518">
                  <a:moveTo>
                    <a:pt x="0" y="106"/>
                  </a:moveTo>
                  <a:lnTo>
                    <a:pt x="35" y="103"/>
                  </a:lnTo>
                  <a:lnTo>
                    <a:pt x="137" y="92"/>
                  </a:lnTo>
                  <a:lnTo>
                    <a:pt x="300" y="77"/>
                  </a:lnTo>
                  <a:lnTo>
                    <a:pt x="522" y="59"/>
                  </a:lnTo>
                  <a:lnTo>
                    <a:pt x="655" y="51"/>
                  </a:lnTo>
                  <a:lnTo>
                    <a:pt x="799" y="42"/>
                  </a:lnTo>
                  <a:lnTo>
                    <a:pt x="956" y="33"/>
                  </a:lnTo>
                  <a:lnTo>
                    <a:pt x="1126" y="25"/>
                  </a:lnTo>
                  <a:lnTo>
                    <a:pt x="1307" y="17"/>
                  </a:lnTo>
                  <a:lnTo>
                    <a:pt x="1499" y="11"/>
                  </a:lnTo>
                  <a:lnTo>
                    <a:pt x="1702" y="5"/>
                  </a:lnTo>
                  <a:lnTo>
                    <a:pt x="1914" y="1"/>
                  </a:lnTo>
                  <a:lnTo>
                    <a:pt x="2136" y="0"/>
                  </a:lnTo>
                  <a:lnTo>
                    <a:pt x="2366" y="0"/>
                  </a:lnTo>
                  <a:lnTo>
                    <a:pt x="2606" y="1"/>
                  </a:lnTo>
                  <a:lnTo>
                    <a:pt x="2852" y="6"/>
                  </a:lnTo>
                  <a:lnTo>
                    <a:pt x="3107" y="13"/>
                  </a:lnTo>
                  <a:lnTo>
                    <a:pt x="3367" y="23"/>
                  </a:lnTo>
                  <a:lnTo>
                    <a:pt x="3635" y="37"/>
                  </a:lnTo>
                  <a:lnTo>
                    <a:pt x="3908" y="53"/>
                  </a:lnTo>
                  <a:lnTo>
                    <a:pt x="4186" y="73"/>
                  </a:lnTo>
                  <a:lnTo>
                    <a:pt x="4468" y="98"/>
                  </a:lnTo>
                  <a:lnTo>
                    <a:pt x="4756" y="126"/>
                  </a:lnTo>
                  <a:lnTo>
                    <a:pt x="5047" y="159"/>
                  </a:lnTo>
                  <a:lnTo>
                    <a:pt x="5341" y="196"/>
                  </a:lnTo>
                  <a:lnTo>
                    <a:pt x="5638" y="238"/>
                  </a:lnTo>
                  <a:lnTo>
                    <a:pt x="5937" y="285"/>
                  </a:lnTo>
                  <a:lnTo>
                    <a:pt x="6238" y="337"/>
                  </a:lnTo>
                  <a:lnTo>
                    <a:pt x="6230" y="338"/>
                  </a:lnTo>
                  <a:lnTo>
                    <a:pt x="6208" y="344"/>
                  </a:lnTo>
                  <a:lnTo>
                    <a:pt x="6167" y="353"/>
                  </a:lnTo>
                  <a:lnTo>
                    <a:pt x="6109" y="366"/>
                  </a:lnTo>
                  <a:lnTo>
                    <a:pt x="6031" y="379"/>
                  </a:lnTo>
                  <a:lnTo>
                    <a:pt x="5932" y="394"/>
                  </a:lnTo>
                  <a:lnTo>
                    <a:pt x="5809" y="410"/>
                  </a:lnTo>
                  <a:lnTo>
                    <a:pt x="5663" y="428"/>
                  </a:lnTo>
                  <a:lnTo>
                    <a:pt x="5579" y="436"/>
                  </a:lnTo>
                  <a:lnTo>
                    <a:pt x="5490" y="445"/>
                  </a:lnTo>
                  <a:lnTo>
                    <a:pt x="5393" y="452"/>
                  </a:lnTo>
                  <a:lnTo>
                    <a:pt x="5289" y="461"/>
                  </a:lnTo>
                  <a:lnTo>
                    <a:pt x="5179" y="468"/>
                  </a:lnTo>
                  <a:lnTo>
                    <a:pt x="5061" y="476"/>
                  </a:lnTo>
                  <a:lnTo>
                    <a:pt x="4936" y="483"/>
                  </a:lnTo>
                  <a:lnTo>
                    <a:pt x="4803" y="490"/>
                  </a:lnTo>
                  <a:lnTo>
                    <a:pt x="4662" y="496"/>
                  </a:lnTo>
                  <a:lnTo>
                    <a:pt x="4512" y="502"/>
                  </a:lnTo>
                  <a:lnTo>
                    <a:pt x="4354" y="507"/>
                  </a:lnTo>
                  <a:lnTo>
                    <a:pt x="4189" y="511"/>
                  </a:lnTo>
                  <a:lnTo>
                    <a:pt x="4014" y="514"/>
                  </a:lnTo>
                  <a:lnTo>
                    <a:pt x="3831" y="517"/>
                  </a:lnTo>
                  <a:lnTo>
                    <a:pt x="3639" y="518"/>
                  </a:lnTo>
                  <a:lnTo>
                    <a:pt x="3436" y="518"/>
                  </a:lnTo>
                  <a:lnTo>
                    <a:pt x="3398" y="517"/>
                  </a:lnTo>
                  <a:lnTo>
                    <a:pt x="3291" y="512"/>
                  </a:lnTo>
                  <a:lnTo>
                    <a:pt x="3124" y="504"/>
                  </a:lnTo>
                  <a:lnTo>
                    <a:pt x="2907" y="493"/>
                  </a:lnTo>
                  <a:lnTo>
                    <a:pt x="2649" y="478"/>
                  </a:lnTo>
                  <a:lnTo>
                    <a:pt x="2363" y="461"/>
                  </a:lnTo>
                  <a:lnTo>
                    <a:pt x="2210" y="451"/>
                  </a:lnTo>
                  <a:lnTo>
                    <a:pt x="2055" y="441"/>
                  </a:lnTo>
                  <a:lnTo>
                    <a:pt x="1896" y="429"/>
                  </a:lnTo>
                  <a:lnTo>
                    <a:pt x="1736" y="416"/>
                  </a:lnTo>
                  <a:lnTo>
                    <a:pt x="1576" y="404"/>
                  </a:lnTo>
                  <a:lnTo>
                    <a:pt x="1418" y="390"/>
                  </a:lnTo>
                  <a:lnTo>
                    <a:pt x="1261" y="375"/>
                  </a:lnTo>
                  <a:lnTo>
                    <a:pt x="1109" y="359"/>
                  </a:lnTo>
                  <a:lnTo>
                    <a:pt x="960" y="343"/>
                  </a:lnTo>
                  <a:lnTo>
                    <a:pt x="819" y="326"/>
                  </a:lnTo>
                  <a:lnTo>
                    <a:pt x="683" y="307"/>
                  </a:lnTo>
                  <a:lnTo>
                    <a:pt x="557" y="289"/>
                  </a:lnTo>
                  <a:lnTo>
                    <a:pt x="440" y="269"/>
                  </a:lnTo>
                  <a:lnTo>
                    <a:pt x="335" y="248"/>
                  </a:lnTo>
                  <a:lnTo>
                    <a:pt x="242" y="227"/>
                  </a:lnTo>
                  <a:lnTo>
                    <a:pt x="161" y="204"/>
                  </a:lnTo>
                  <a:lnTo>
                    <a:pt x="96" y="181"/>
                  </a:lnTo>
                  <a:lnTo>
                    <a:pt x="46" y="157"/>
                  </a:lnTo>
                  <a:lnTo>
                    <a:pt x="14" y="132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 rot="19949943">
              <a:off x="6481763" y="1607344"/>
              <a:ext cx="294085" cy="107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52" name="Rectangle 117"/>
            <p:cNvSpPr>
              <a:spLocks noChangeArrowheads="1"/>
            </p:cNvSpPr>
            <p:nvPr/>
          </p:nvSpPr>
          <p:spPr bwMode="auto">
            <a:xfrm rot="-1650057">
              <a:off x="6743700" y="1557337"/>
              <a:ext cx="35719" cy="4763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 rot="19949943">
              <a:off x="6587728" y="1635919"/>
              <a:ext cx="98822" cy="595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 rot="19949943">
              <a:off x="6684169" y="1597819"/>
              <a:ext cx="82154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 rot="19949943">
              <a:off x="6630591" y="1643063"/>
              <a:ext cx="0" cy="2143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 rot="19949943">
              <a:off x="6721079" y="1601391"/>
              <a:ext cx="0" cy="1666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 rot="19949943">
              <a:off x="6807994" y="1554957"/>
              <a:ext cx="0" cy="1666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 rot="19949943">
              <a:off x="6765131" y="1578769"/>
              <a:ext cx="0" cy="1786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 rot="19949943" flipH="1">
              <a:off x="6762751" y="1574007"/>
              <a:ext cx="50006" cy="714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 rot="19949943" flipH="1">
              <a:off x="6854428" y="1520429"/>
              <a:ext cx="33338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 rot="19949943" flipH="1">
              <a:off x="6855619" y="1525191"/>
              <a:ext cx="32147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 rot="19949943" flipH="1">
              <a:off x="6858001" y="1527572"/>
              <a:ext cx="32147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 rot="19949943" flipH="1">
              <a:off x="6828235" y="1545431"/>
              <a:ext cx="29765" cy="119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 rot="19949943" flipH="1">
              <a:off x="6825854" y="1540669"/>
              <a:ext cx="29765" cy="119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 rot="19949943" flipH="1">
              <a:off x="6831807" y="1535906"/>
              <a:ext cx="21431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66" name="Freeform 131"/>
            <p:cNvSpPr>
              <a:spLocks/>
            </p:cNvSpPr>
            <p:nvPr/>
          </p:nvSpPr>
          <p:spPr bwMode="auto">
            <a:xfrm rot="-1650057">
              <a:off x="6721078" y="1382316"/>
              <a:ext cx="108347" cy="147638"/>
            </a:xfrm>
            <a:custGeom>
              <a:avLst/>
              <a:gdLst>
                <a:gd name="T0" fmla="*/ 0 w 2249"/>
                <a:gd name="T1" fmla="*/ 2147483646 h 3093"/>
                <a:gd name="T2" fmla="*/ 2147483646 w 2249"/>
                <a:gd name="T3" fmla="*/ 2147483646 h 3093"/>
                <a:gd name="T4" fmla="*/ 2147483646 w 2249"/>
                <a:gd name="T5" fmla="*/ 0 h 3093"/>
                <a:gd name="T6" fmla="*/ 0 60000 65536"/>
                <a:gd name="T7" fmla="*/ 0 60000 65536"/>
                <a:gd name="T8" fmla="*/ 0 60000 65536"/>
                <a:gd name="T9" fmla="*/ 0 w 2249"/>
                <a:gd name="T10" fmla="*/ 0 h 3093"/>
                <a:gd name="T11" fmla="*/ 2249 w 2249"/>
                <a:gd name="T12" fmla="*/ 3093 h 30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" h="3093">
                  <a:moveTo>
                    <a:pt x="0" y="3093"/>
                  </a:moveTo>
                  <a:lnTo>
                    <a:pt x="614" y="2751"/>
                  </a:lnTo>
                  <a:lnTo>
                    <a:pt x="224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 rot="19949943" flipH="1">
              <a:off x="6774656" y="1491854"/>
              <a:ext cx="110729" cy="119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68" name="Rectangle 133"/>
            <p:cNvSpPr>
              <a:spLocks noChangeArrowheads="1"/>
            </p:cNvSpPr>
            <p:nvPr/>
          </p:nvSpPr>
          <p:spPr bwMode="auto">
            <a:xfrm rot="-1650057">
              <a:off x="6817519" y="1410892"/>
              <a:ext cx="30956" cy="119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69" name="Freeform 134"/>
            <p:cNvSpPr>
              <a:spLocks/>
            </p:cNvSpPr>
            <p:nvPr/>
          </p:nvSpPr>
          <p:spPr bwMode="auto">
            <a:xfrm rot="-1650057">
              <a:off x="6803231" y="1357313"/>
              <a:ext cx="34529" cy="132160"/>
            </a:xfrm>
            <a:custGeom>
              <a:avLst/>
              <a:gdLst>
                <a:gd name="T0" fmla="*/ 2147483646 w 715"/>
                <a:gd name="T1" fmla="*/ 0 h 2757"/>
                <a:gd name="T2" fmla="*/ 2147483646 w 715"/>
                <a:gd name="T3" fmla="*/ 2147483646 h 2757"/>
                <a:gd name="T4" fmla="*/ 0 w 715"/>
                <a:gd name="T5" fmla="*/ 2147483646 h 2757"/>
                <a:gd name="T6" fmla="*/ 2147483646 w 715"/>
                <a:gd name="T7" fmla="*/ 0 h 2757"/>
                <a:gd name="T8" fmla="*/ 2147483646 w 715"/>
                <a:gd name="T9" fmla="*/ 0 h 2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5"/>
                <a:gd name="T16" fmla="*/ 0 h 2757"/>
                <a:gd name="T17" fmla="*/ 715 w 715"/>
                <a:gd name="T18" fmla="*/ 2757 h 2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5" h="2757">
                  <a:moveTo>
                    <a:pt x="715" y="6"/>
                  </a:moveTo>
                  <a:lnTo>
                    <a:pt x="24" y="2757"/>
                  </a:lnTo>
                  <a:lnTo>
                    <a:pt x="0" y="2751"/>
                  </a:lnTo>
                  <a:lnTo>
                    <a:pt x="691" y="0"/>
                  </a:lnTo>
                  <a:lnTo>
                    <a:pt x="715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Freeform 135"/>
            <p:cNvSpPr>
              <a:spLocks/>
            </p:cNvSpPr>
            <p:nvPr/>
          </p:nvSpPr>
          <p:spPr bwMode="auto">
            <a:xfrm rot="-1650057">
              <a:off x="6811567" y="1362076"/>
              <a:ext cx="21431" cy="3572"/>
            </a:xfrm>
            <a:custGeom>
              <a:avLst/>
              <a:gdLst>
                <a:gd name="T0" fmla="*/ 0 w 454"/>
                <a:gd name="T1" fmla="*/ 0 h 92"/>
                <a:gd name="T2" fmla="*/ 0 w 454"/>
                <a:gd name="T3" fmla="*/ 2147483646 h 92"/>
                <a:gd name="T4" fmla="*/ 2147483646 w 454"/>
                <a:gd name="T5" fmla="*/ 2147483646 h 92"/>
                <a:gd name="T6" fmla="*/ 2147483646 w 454"/>
                <a:gd name="T7" fmla="*/ 0 h 92"/>
                <a:gd name="T8" fmla="*/ 0 w 454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2"/>
                <a:gd name="T17" fmla="*/ 454 w 454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2">
                  <a:moveTo>
                    <a:pt x="0" y="0"/>
                  </a:moveTo>
                  <a:lnTo>
                    <a:pt x="0" y="92"/>
                  </a:lnTo>
                  <a:lnTo>
                    <a:pt x="454" y="92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Freeform 136"/>
            <p:cNvSpPr>
              <a:spLocks/>
            </p:cNvSpPr>
            <p:nvPr/>
          </p:nvSpPr>
          <p:spPr bwMode="auto">
            <a:xfrm rot="-1650057">
              <a:off x="6806804" y="1354931"/>
              <a:ext cx="21431" cy="4763"/>
            </a:xfrm>
            <a:custGeom>
              <a:avLst/>
              <a:gdLst>
                <a:gd name="T0" fmla="*/ 0 w 454"/>
                <a:gd name="T1" fmla="*/ 0 h 91"/>
                <a:gd name="T2" fmla="*/ 0 w 454"/>
                <a:gd name="T3" fmla="*/ 2147483646 h 91"/>
                <a:gd name="T4" fmla="*/ 2147483646 w 454"/>
                <a:gd name="T5" fmla="*/ 2147483646 h 91"/>
                <a:gd name="T6" fmla="*/ 2147483646 w 454"/>
                <a:gd name="T7" fmla="*/ 0 h 91"/>
                <a:gd name="T8" fmla="*/ 0 w 454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1"/>
                <a:gd name="T17" fmla="*/ 454 w 454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1">
                  <a:moveTo>
                    <a:pt x="0" y="0"/>
                  </a:moveTo>
                  <a:lnTo>
                    <a:pt x="0" y="91"/>
                  </a:lnTo>
                  <a:lnTo>
                    <a:pt x="454" y="91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Freeform 137"/>
            <p:cNvSpPr>
              <a:spLocks/>
            </p:cNvSpPr>
            <p:nvPr/>
          </p:nvSpPr>
          <p:spPr bwMode="auto">
            <a:xfrm rot="-1650057">
              <a:off x="6806804" y="1354931"/>
              <a:ext cx="21431" cy="4763"/>
            </a:xfrm>
            <a:custGeom>
              <a:avLst/>
              <a:gdLst>
                <a:gd name="T0" fmla="*/ 0 w 454"/>
                <a:gd name="T1" fmla="*/ 0 h 91"/>
                <a:gd name="T2" fmla="*/ 0 w 454"/>
                <a:gd name="T3" fmla="*/ 2147483646 h 91"/>
                <a:gd name="T4" fmla="*/ 2147483646 w 454"/>
                <a:gd name="T5" fmla="*/ 2147483646 h 91"/>
                <a:gd name="T6" fmla="*/ 2147483646 w 454"/>
                <a:gd name="T7" fmla="*/ 0 h 91"/>
                <a:gd name="T8" fmla="*/ 0 w 454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1"/>
                <a:gd name="T17" fmla="*/ 454 w 454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1">
                  <a:moveTo>
                    <a:pt x="0" y="0"/>
                  </a:moveTo>
                  <a:lnTo>
                    <a:pt x="0" y="91"/>
                  </a:lnTo>
                  <a:lnTo>
                    <a:pt x="454" y="91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 rot="19949943">
              <a:off x="6742510" y="1533525"/>
              <a:ext cx="0" cy="1547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 rot="19949943">
              <a:off x="6759179" y="1520429"/>
              <a:ext cx="121444" cy="1071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 rot="19949943" flipH="1" flipV="1">
              <a:off x="6398419" y="1687117"/>
              <a:ext cx="97631" cy="1190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76" name="Freeform 141"/>
            <p:cNvSpPr>
              <a:spLocks/>
            </p:cNvSpPr>
            <p:nvPr/>
          </p:nvSpPr>
          <p:spPr bwMode="auto">
            <a:xfrm rot="-1650057">
              <a:off x="6335316" y="1691879"/>
              <a:ext cx="84534" cy="10715"/>
            </a:xfrm>
            <a:custGeom>
              <a:avLst/>
              <a:gdLst>
                <a:gd name="T0" fmla="*/ 0 w 1767"/>
                <a:gd name="T1" fmla="*/ 2147483646 h 244"/>
                <a:gd name="T2" fmla="*/ 0 w 1767"/>
                <a:gd name="T3" fmla="*/ 2147483646 h 244"/>
                <a:gd name="T4" fmla="*/ 2147483646 w 1767"/>
                <a:gd name="T5" fmla="*/ 2147483646 h 244"/>
                <a:gd name="T6" fmla="*/ 2147483646 w 1767"/>
                <a:gd name="T7" fmla="*/ 2147483646 h 244"/>
                <a:gd name="T8" fmla="*/ 2147483646 w 1767"/>
                <a:gd name="T9" fmla="*/ 2147483646 h 244"/>
                <a:gd name="T10" fmla="*/ 2147483646 w 1767"/>
                <a:gd name="T11" fmla="*/ 2147483646 h 244"/>
                <a:gd name="T12" fmla="*/ 2147483646 w 1767"/>
                <a:gd name="T13" fmla="*/ 2147483646 h 244"/>
                <a:gd name="T14" fmla="*/ 2147483646 w 1767"/>
                <a:gd name="T15" fmla="*/ 2147483646 h 244"/>
                <a:gd name="T16" fmla="*/ 2147483646 w 1767"/>
                <a:gd name="T17" fmla="*/ 2147483646 h 244"/>
                <a:gd name="T18" fmla="*/ 2147483646 w 1767"/>
                <a:gd name="T19" fmla="*/ 2147483646 h 244"/>
                <a:gd name="T20" fmla="*/ 2147483646 w 1767"/>
                <a:gd name="T21" fmla="*/ 2147483646 h 244"/>
                <a:gd name="T22" fmla="*/ 2147483646 w 1767"/>
                <a:gd name="T23" fmla="*/ 2147483646 h 244"/>
                <a:gd name="T24" fmla="*/ 2147483646 w 1767"/>
                <a:gd name="T25" fmla="*/ 2147483646 h 244"/>
                <a:gd name="T26" fmla="*/ 2147483646 w 1767"/>
                <a:gd name="T27" fmla="*/ 2147483646 h 244"/>
                <a:gd name="T28" fmla="*/ 2147483646 w 1767"/>
                <a:gd name="T29" fmla="*/ 2147483646 h 244"/>
                <a:gd name="T30" fmla="*/ 2147483646 w 1767"/>
                <a:gd name="T31" fmla="*/ 2147483646 h 244"/>
                <a:gd name="T32" fmla="*/ 2147483646 w 1767"/>
                <a:gd name="T33" fmla="*/ 2147483646 h 244"/>
                <a:gd name="T34" fmla="*/ 2147483646 w 1767"/>
                <a:gd name="T35" fmla="*/ 2147483646 h 244"/>
                <a:gd name="T36" fmla="*/ 2147483646 w 1767"/>
                <a:gd name="T37" fmla="*/ 2147483646 h 244"/>
                <a:gd name="T38" fmla="*/ 2147483646 w 1767"/>
                <a:gd name="T39" fmla="*/ 2147483646 h 244"/>
                <a:gd name="T40" fmla="*/ 2147483646 w 1767"/>
                <a:gd name="T41" fmla="*/ 2147483646 h 244"/>
                <a:gd name="T42" fmla="*/ 2147483646 w 1767"/>
                <a:gd name="T43" fmla="*/ 2147483646 h 244"/>
                <a:gd name="T44" fmla="*/ 2147483646 w 1767"/>
                <a:gd name="T45" fmla="*/ 0 h 2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7"/>
                <a:gd name="T70" fmla="*/ 0 h 244"/>
                <a:gd name="T71" fmla="*/ 1767 w 1767"/>
                <a:gd name="T72" fmla="*/ 244 h 2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7" h="244">
                  <a:moveTo>
                    <a:pt x="0" y="244"/>
                  </a:moveTo>
                  <a:lnTo>
                    <a:pt x="13" y="243"/>
                  </a:lnTo>
                  <a:lnTo>
                    <a:pt x="56" y="240"/>
                  </a:lnTo>
                  <a:lnTo>
                    <a:pt x="120" y="237"/>
                  </a:lnTo>
                  <a:lnTo>
                    <a:pt x="206" y="230"/>
                  </a:lnTo>
                  <a:lnTo>
                    <a:pt x="310" y="222"/>
                  </a:lnTo>
                  <a:lnTo>
                    <a:pt x="428" y="212"/>
                  </a:lnTo>
                  <a:lnTo>
                    <a:pt x="558" y="201"/>
                  </a:lnTo>
                  <a:lnTo>
                    <a:pt x="697" y="187"/>
                  </a:lnTo>
                  <a:lnTo>
                    <a:pt x="842" y="171"/>
                  </a:lnTo>
                  <a:lnTo>
                    <a:pt x="989" y="154"/>
                  </a:lnTo>
                  <a:lnTo>
                    <a:pt x="1064" y="144"/>
                  </a:lnTo>
                  <a:lnTo>
                    <a:pt x="1137" y="134"/>
                  </a:lnTo>
                  <a:lnTo>
                    <a:pt x="1210" y="123"/>
                  </a:lnTo>
                  <a:lnTo>
                    <a:pt x="1282" y="111"/>
                  </a:lnTo>
                  <a:lnTo>
                    <a:pt x="1351" y="99"/>
                  </a:lnTo>
                  <a:lnTo>
                    <a:pt x="1420" y="87"/>
                  </a:lnTo>
                  <a:lnTo>
                    <a:pt x="1485" y="73"/>
                  </a:lnTo>
                  <a:lnTo>
                    <a:pt x="1549" y="59"/>
                  </a:lnTo>
                  <a:lnTo>
                    <a:pt x="1608" y="46"/>
                  </a:lnTo>
                  <a:lnTo>
                    <a:pt x="1665" y="31"/>
                  </a:lnTo>
                  <a:lnTo>
                    <a:pt x="1719" y="16"/>
                  </a:lnTo>
                  <a:lnTo>
                    <a:pt x="1767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 rot="19949943">
              <a:off x="6259116" y="1737122"/>
              <a:ext cx="28575" cy="2857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 rot="19949943">
              <a:off x="6323410" y="1703785"/>
              <a:ext cx="0" cy="2738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79" name="Freeform 144"/>
            <p:cNvSpPr>
              <a:spLocks/>
            </p:cNvSpPr>
            <p:nvPr/>
          </p:nvSpPr>
          <p:spPr bwMode="auto">
            <a:xfrm rot="-1650057">
              <a:off x="6612731" y="1679972"/>
              <a:ext cx="28575" cy="19050"/>
            </a:xfrm>
            <a:custGeom>
              <a:avLst/>
              <a:gdLst>
                <a:gd name="T0" fmla="*/ 0 w 600"/>
                <a:gd name="T1" fmla="*/ 2147483646 h 390"/>
                <a:gd name="T2" fmla="*/ 2147483646 w 600"/>
                <a:gd name="T3" fmla="*/ 2147483646 h 390"/>
                <a:gd name="T4" fmla="*/ 2147483646 w 600"/>
                <a:gd name="T5" fmla="*/ 0 h 390"/>
                <a:gd name="T6" fmla="*/ 2147483646 w 600"/>
                <a:gd name="T7" fmla="*/ 0 h 390"/>
                <a:gd name="T8" fmla="*/ 2147483646 w 600"/>
                <a:gd name="T9" fmla="*/ 2147483646 h 390"/>
                <a:gd name="T10" fmla="*/ 2147483646 w 600"/>
                <a:gd name="T11" fmla="*/ 2147483646 h 390"/>
                <a:gd name="T12" fmla="*/ 2147483646 w 600"/>
                <a:gd name="T13" fmla="*/ 2147483646 h 390"/>
                <a:gd name="T14" fmla="*/ 0 w 600"/>
                <a:gd name="T15" fmla="*/ 2147483646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0"/>
                <a:gd name="T25" fmla="*/ 0 h 390"/>
                <a:gd name="T26" fmla="*/ 600 w 600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0" h="390">
                  <a:moveTo>
                    <a:pt x="0" y="271"/>
                  </a:moveTo>
                  <a:lnTo>
                    <a:pt x="140" y="271"/>
                  </a:lnTo>
                  <a:lnTo>
                    <a:pt x="140" y="0"/>
                  </a:lnTo>
                  <a:lnTo>
                    <a:pt x="600" y="0"/>
                  </a:lnTo>
                  <a:lnTo>
                    <a:pt x="600" y="250"/>
                  </a:lnTo>
                  <a:lnTo>
                    <a:pt x="461" y="390"/>
                  </a:lnTo>
                  <a:lnTo>
                    <a:pt x="119" y="390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0" name="Freeform 145"/>
            <p:cNvSpPr>
              <a:spLocks/>
            </p:cNvSpPr>
            <p:nvPr/>
          </p:nvSpPr>
          <p:spPr bwMode="auto">
            <a:xfrm rot="-1650057">
              <a:off x="6612731" y="1679972"/>
              <a:ext cx="28575" cy="19050"/>
            </a:xfrm>
            <a:custGeom>
              <a:avLst/>
              <a:gdLst>
                <a:gd name="T0" fmla="*/ 0 w 600"/>
                <a:gd name="T1" fmla="*/ 2147483646 h 390"/>
                <a:gd name="T2" fmla="*/ 2147483646 w 600"/>
                <a:gd name="T3" fmla="*/ 2147483646 h 390"/>
                <a:gd name="T4" fmla="*/ 2147483646 w 600"/>
                <a:gd name="T5" fmla="*/ 0 h 390"/>
                <a:gd name="T6" fmla="*/ 2147483646 w 600"/>
                <a:gd name="T7" fmla="*/ 0 h 390"/>
                <a:gd name="T8" fmla="*/ 2147483646 w 600"/>
                <a:gd name="T9" fmla="*/ 2147483646 h 390"/>
                <a:gd name="T10" fmla="*/ 2147483646 w 600"/>
                <a:gd name="T11" fmla="*/ 2147483646 h 390"/>
                <a:gd name="T12" fmla="*/ 2147483646 w 600"/>
                <a:gd name="T13" fmla="*/ 2147483646 h 390"/>
                <a:gd name="T14" fmla="*/ 0 w 600"/>
                <a:gd name="T15" fmla="*/ 2147483646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0"/>
                <a:gd name="T25" fmla="*/ 0 h 390"/>
                <a:gd name="T26" fmla="*/ 600 w 600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0" h="390">
                  <a:moveTo>
                    <a:pt x="0" y="271"/>
                  </a:moveTo>
                  <a:lnTo>
                    <a:pt x="140" y="271"/>
                  </a:lnTo>
                  <a:lnTo>
                    <a:pt x="140" y="0"/>
                  </a:lnTo>
                  <a:lnTo>
                    <a:pt x="600" y="0"/>
                  </a:lnTo>
                  <a:lnTo>
                    <a:pt x="600" y="250"/>
                  </a:lnTo>
                  <a:lnTo>
                    <a:pt x="461" y="390"/>
                  </a:lnTo>
                  <a:lnTo>
                    <a:pt x="119" y="390"/>
                  </a:lnTo>
                  <a:lnTo>
                    <a:pt x="0" y="27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Rectangle 146"/>
            <p:cNvSpPr>
              <a:spLocks noChangeArrowheads="1"/>
            </p:cNvSpPr>
            <p:nvPr/>
          </p:nvSpPr>
          <p:spPr bwMode="auto">
            <a:xfrm rot="-1650057">
              <a:off x="6618685" y="1683544"/>
              <a:ext cx="22622" cy="5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82" name="Rectangle 147"/>
            <p:cNvSpPr>
              <a:spLocks noChangeArrowheads="1"/>
            </p:cNvSpPr>
            <p:nvPr/>
          </p:nvSpPr>
          <p:spPr bwMode="auto">
            <a:xfrm rot="-1650057">
              <a:off x="6618685" y="1683544"/>
              <a:ext cx="22622" cy="5954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83" name="Freeform 148"/>
            <p:cNvSpPr>
              <a:spLocks/>
            </p:cNvSpPr>
            <p:nvPr/>
          </p:nvSpPr>
          <p:spPr bwMode="auto">
            <a:xfrm rot="-1650057">
              <a:off x="6390085" y="1727597"/>
              <a:ext cx="27384" cy="9525"/>
            </a:xfrm>
            <a:custGeom>
              <a:avLst/>
              <a:gdLst>
                <a:gd name="T0" fmla="*/ 0 w 573"/>
                <a:gd name="T1" fmla="*/ 0 h 181"/>
                <a:gd name="T2" fmla="*/ 2147483646 w 573"/>
                <a:gd name="T3" fmla="*/ 2147483646 h 181"/>
                <a:gd name="T4" fmla="*/ 2147483646 w 573"/>
                <a:gd name="T5" fmla="*/ 2147483646 h 181"/>
                <a:gd name="T6" fmla="*/ 2147483646 w 573"/>
                <a:gd name="T7" fmla="*/ 0 h 181"/>
                <a:gd name="T8" fmla="*/ 0 w 573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3"/>
                <a:gd name="T16" fmla="*/ 0 h 181"/>
                <a:gd name="T17" fmla="*/ 573 w 57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3" h="181">
                  <a:moveTo>
                    <a:pt x="0" y="0"/>
                  </a:moveTo>
                  <a:lnTo>
                    <a:pt x="182" y="181"/>
                  </a:lnTo>
                  <a:lnTo>
                    <a:pt x="573" y="181"/>
                  </a:lnTo>
                  <a:lnTo>
                    <a:pt x="3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4" name="Freeform 149"/>
            <p:cNvSpPr>
              <a:spLocks/>
            </p:cNvSpPr>
            <p:nvPr/>
          </p:nvSpPr>
          <p:spPr bwMode="auto">
            <a:xfrm rot="-1650057">
              <a:off x="6390085" y="1727597"/>
              <a:ext cx="27384" cy="9525"/>
            </a:xfrm>
            <a:custGeom>
              <a:avLst/>
              <a:gdLst>
                <a:gd name="T0" fmla="*/ 0 w 573"/>
                <a:gd name="T1" fmla="*/ 0 h 181"/>
                <a:gd name="T2" fmla="*/ 2147483646 w 573"/>
                <a:gd name="T3" fmla="*/ 2147483646 h 181"/>
                <a:gd name="T4" fmla="*/ 2147483646 w 573"/>
                <a:gd name="T5" fmla="*/ 2147483646 h 181"/>
                <a:gd name="T6" fmla="*/ 2147483646 w 573"/>
                <a:gd name="T7" fmla="*/ 0 h 181"/>
                <a:gd name="T8" fmla="*/ 0 w 573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3"/>
                <a:gd name="T16" fmla="*/ 0 h 181"/>
                <a:gd name="T17" fmla="*/ 573 w 57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3" h="181">
                  <a:moveTo>
                    <a:pt x="0" y="0"/>
                  </a:moveTo>
                  <a:lnTo>
                    <a:pt x="182" y="181"/>
                  </a:lnTo>
                  <a:lnTo>
                    <a:pt x="573" y="181"/>
                  </a:lnTo>
                  <a:lnTo>
                    <a:pt x="39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0"/>
            <p:cNvSpPr>
              <a:spLocks noChangeShapeType="1"/>
            </p:cNvSpPr>
            <p:nvPr/>
          </p:nvSpPr>
          <p:spPr bwMode="auto">
            <a:xfrm rot="19949943">
              <a:off x="6691313" y="1620441"/>
              <a:ext cx="20241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auto">
            <a:xfrm rot="19949943" flipV="1">
              <a:off x="6688932" y="1516857"/>
              <a:ext cx="16669" cy="10715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87" name="Freeform 152"/>
            <p:cNvSpPr>
              <a:spLocks/>
            </p:cNvSpPr>
            <p:nvPr/>
          </p:nvSpPr>
          <p:spPr bwMode="auto">
            <a:xfrm rot="-1650057">
              <a:off x="6311503" y="1757363"/>
              <a:ext cx="13097" cy="19050"/>
            </a:xfrm>
            <a:custGeom>
              <a:avLst/>
              <a:gdLst>
                <a:gd name="T0" fmla="*/ 2147483646 w 272"/>
                <a:gd name="T1" fmla="*/ 0 h 385"/>
                <a:gd name="T2" fmla="*/ 2147483646 w 272"/>
                <a:gd name="T3" fmla="*/ 2147483646 h 385"/>
                <a:gd name="T4" fmla="*/ 2147483646 w 272"/>
                <a:gd name="T5" fmla="*/ 2147483646 h 385"/>
                <a:gd name="T6" fmla="*/ 2147483646 w 272"/>
                <a:gd name="T7" fmla="*/ 2147483646 h 385"/>
                <a:gd name="T8" fmla="*/ 0 w 272"/>
                <a:gd name="T9" fmla="*/ 2147483646 h 385"/>
                <a:gd name="T10" fmla="*/ 0 w 272"/>
                <a:gd name="T11" fmla="*/ 2147483646 h 385"/>
                <a:gd name="T12" fmla="*/ 2147483646 w 272"/>
                <a:gd name="T13" fmla="*/ 2147483646 h 385"/>
                <a:gd name="T14" fmla="*/ 2147483646 w 272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385"/>
                <a:gd name="T26" fmla="*/ 272 w 272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385">
                  <a:moveTo>
                    <a:pt x="189" y="0"/>
                  </a:moveTo>
                  <a:lnTo>
                    <a:pt x="272" y="50"/>
                  </a:lnTo>
                  <a:lnTo>
                    <a:pt x="125" y="287"/>
                  </a:lnTo>
                  <a:lnTo>
                    <a:pt x="167" y="315"/>
                  </a:lnTo>
                  <a:lnTo>
                    <a:pt x="6" y="385"/>
                  </a:lnTo>
                  <a:lnTo>
                    <a:pt x="0" y="210"/>
                  </a:lnTo>
                  <a:lnTo>
                    <a:pt x="42" y="23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0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8" name="Freeform 153"/>
            <p:cNvSpPr>
              <a:spLocks/>
            </p:cNvSpPr>
            <p:nvPr/>
          </p:nvSpPr>
          <p:spPr bwMode="auto">
            <a:xfrm rot="-1650057">
              <a:off x="6311503" y="1757363"/>
              <a:ext cx="13097" cy="19050"/>
            </a:xfrm>
            <a:custGeom>
              <a:avLst/>
              <a:gdLst>
                <a:gd name="T0" fmla="*/ 2147483646 w 272"/>
                <a:gd name="T1" fmla="*/ 0 h 385"/>
                <a:gd name="T2" fmla="*/ 2147483646 w 272"/>
                <a:gd name="T3" fmla="*/ 2147483646 h 385"/>
                <a:gd name="T4" fmla="*/ 2147483646 w 272"/>
                <a:gd name="T5" fmla="*/ 2147483646 h 385"/>
                <a:gd name="T6" fmla="*/ 2147483646 w 272"/>
                <a:gd name="T7" fmla="*/ 2147483646 h 385"/>
                <a:gd name="T8" fmla="*/ 0 w 272"/>
                <a:gd name="T9" fmla="*/ 2147483646 h 385"/>
                <a:gd name="T10" fmla="*/ 0 w 272"/>
                <a:gd name="T11" fmla="*/ 2147483646 h 385"/>
                <a:gd name="T12" fmla="*/ 2147483646 w 272"/>
                <a:gd name="T13" fmla="*/ 2147483646 h 385"/>
                <a:gd name="T14" fmla="*/ 2147483646 w 272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385"/>
                <a:gd name="T26" fmla="*/ 272 w 272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385">
                  <a:moveTo>
                    <a:pt x="189" y="0"/>
                  </a:moveTo>
                  <a:lnTo>
                    <a:pt x="272" y="50"/>
                  </a:lnTo>
                  <a:lnTo>
                    <a:pt x="125" y="287"/>
                  </a:lnTo>
                  <a:lnTo>
                    <a:pt x="167" y="315"/>
                  </a:lnTo>
                  <a:lnTo>
                    <a:pt x="6" y="385"/>
                  </a:lnTo>
                  <a:lnTo>
                    <a:pt x="0" y="210"/>
                  </a:lnTo>
                  <a:lnTo>
                    <a:pt x="42" y="238"/>
                  </a:lnTo>
                  <a:lnTo>
                    <a:pt x="189" y="0"/>
                  </a:lnTo>
                  <a:close/>
                </a:path>
              </a:pathLst>
            </a:custGeom>
            <a:noFill/>
            <a:ln w="6350">
              <a:solidFill>
                <a:srgbClr val="5754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9" name="Freeform 154"/>
            <p:cNvSpPr>
              <a:spLocks/>
            </p:cNvSpPr>
            <p:nvPr/>
          </p:nvSpPr>
          <p:spPr bwMode="auto">
            <a:xfrm rot="-1650057">
              <a:off x="6332935" y="1732360"/>
              <a:ext cx="9525" cy="4763"/>
            </a:xfrm>
            <a:custGeom>
              <a:avLst/>
              <a:gdLst>
                <a:gd name="T0" fmla="*/ 0 w 181"/>
                <a:gd name="T1" fmla="*/ 0 h 105"/>
                <a:gd name="T2" fmla="*/ 2147483646 w 181"/>
                <a:gd name="T3" fmla="*/ 0 h 105"/>
                <a:gd name="T4" fmla="*/ 2147483646 w 181"/>
                <a:gd name="T5" fmla="*/ 2147483646 h 105"/>
                <a:gd name="T6" fmla="*/ 0 w 181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05"/>
                <a:gd name="T14" fmla="*/ 181 w 181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05">
                  <a:moveTo>
                    <a:pt x="0" y="0"/>
                  </a:moveTo>
                  <a:lnTo>
                    <a:pt x="181" y="0"/>
                  </a:lnTo>
                  <a:lnTo>
                    <a:pt x="83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0" name="Rectangle 155"/>
            <p:cNvSpPr>
              <a:spLocks noChangeArrowheads="1"/>
            </p:cNvSpPr>
            <p:nvPr/>
          </p:nvSpPr>
          <p:spPr bwMode="auto">
            <a:xfrm rot="-1650057">
              <a:off x="6316266" y="1779985"/>
              <a:ext cx="4763" cy="3572"/>
            </a:xfrm>
            <a:prstGeom prst="rect">
              <a:avLst/>
            </a:prstGeom>
            <a:solidFill>
              <a:srgbClr val="D0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91" name="Rectangle 156"/>
            <p:cNvSpPr>
              <a:spLocks noChangeArrowheads="1"/>
            </p:cNvSpPr>
            <p:nvPr/>
          </p:nvSpPr>
          <p:spPr bwMode="auto">
            <a:xfrm rot="-1650057">
              <a:off x="6316266" y="1779985"/>
              <a:ext cx="4763" cy="3572"/>
            </a:xfrm>
            <a:prstGeom prst="rect">
              <a:avLst/>
            </a:prstGeom>
            <a:noFill/>
            <a:ln w="6350">
              <a:solidFill>
                <a:srgbClr val="5754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92" name="Freeform 157"/>
            <p:cNvSpPr>
              <a:spLocks/>
            </p:cNvSpPr>
            <p:nvPr/>
          </p:nvSpPr>
          <p:spPr bwMode="auto">
            <a:xfrm rot="-1650057">
              <a:off x="6325791" y="1782366"/>
              <a:ext cx="5953" cy="26194"/>
            </a:xfrm>
            <a:custGeom>
              <a:avLst/>
              <a:gdLst>
                <a:gd name="T0" fmla="*/ 0 w 105"/>
                <a:gd name="T1" fmla="*/ 0 h 531"/>
                <a:gd name="T2" fmla="*/ 0 w 105"/>
                <a:gd name="T3" fmla="*/ 2147483646 h 531"/>
                <a:gd name="T4" fmla="*/ 0 w 105"/>
                <a:gd name="T5" fmla="*/ 2147483646 h 531"/>
                <a:gd name="T6" fmla="*/ 2147483646 w 105"/>
                <a:gd name="T7" fmla="*/ 2147483646 h 531"/>
                <a:gd name="T8" fmla="*/ 2147483646 w 105"/>
                <a:gd name="T9" fmla="*/ 2147483646 h 531"/>
                <a:gd name="T10" fmla="*/ 2147483646 w 105"/>
                <a:gd name="T11" fmla="*/ 2147483646 h 531"/>
                <a:gd name="T12" fmla="*/ 2147483646 w 105"/>
                <a:gd name="T13" fmla="*/ 2147483646 h 531"/>
                <a:gd name="T14" fmla="*/ 2147483646 w 105"/>
                <a:gd name="T15" fmla="*/ 2147483646 h 531"/>
                <a:gd name="T16" fmla="*/ 2147483646 w 105"/>
                <a:gd name="T17" fmla="*/ 2147483646 h 531"/>
                <a:gd name="T18" fmla="*/ 2147483646 w 105"/>
                <a:gd name="T19" fmla="*/ 2147483646 h 531"/>
                <a:gd name="T20" fmla="*/ 2147483646 w 105"/>
                <a:gd name="T21" fmla="*/ 2147483646 h 531"/>
                <a:gd name="T22" fmla="*/ 2147483646 w 105"/>
                <a:gd name="T23" fmla="*/ 2147483646 h 531"/>
                <a:gd name="T24" fmla="*/ 2147483646 w 105"/>
                <a:gd name="T25" fmla="*/ 2147483646 h 531"/>
                <a:gd name="T26" fmla="*/ 2147483646 w 105"/>
                <a:gd name="T27" fmla="*/ 2147483646 h 531"/>
                <a:gd name="T28" fmla="*/ 2147483646 w 105"/>
                <a:gd name="T29" fmla="*/ 2147483646 h 531"/>
                <a:gd name="T30" fmla="*/ 2147483646 w 105"/>
                <a:gd name="T31" fmla="*/ 2147483646 h 531"/>
                <a:gd name="T32" fmla="*/ 2147483646 w 105"/>
                <a:gd name="T33" fmla="*/ 2147483646 h 531"/>
                <a:gd name="T34" fmla="*/ 2147483646 w 105"/>
                <a:gd name="T35" fmla="*/ 2147483646 h 531"/>
                <a:gd name="T36" fmla="*/ 2147483646 w 105"/>
                <a:gd name="T37" fmla="*/ 2147483646 h 531"/>
                <a:gd name="T38" fmla="*/ 2147483646 w 105"/>
                <a:gd name="T39" fmla="*/ 2147483646 h 531"/>
                <a:gd name="T40" fmla="*/ 2147483646 w 105"/>
                <a:gd name="T41" fmla="*/ 2147483646 h 531"/>
                <a:gd name="T42" fmla="*/ 2147483646 w 105"/>
                <a:gd name="T43" fmla="*/ 2147483646 h 531"/>
                <a:gd name="T44" fmla="*/ 2147483646 w 105"/>
                <a:gd name="T45" fmla="*/ 2147483646 h 531"/>
                <a:gd name="T46" fmla="*/ 2147483646 w 105"/>
                <a:gd name="T47" fmla="*/ 2147483646 h 531"/>
                <a:gd name="T48" fmla="*/ 2147483646 w 105"/>
                <a:gd name="T49" fmla="*/ 2147483646 h 531"/>
                <a:gd name="T50" fmla="*/ 2147483646 w 105"/>
                <a:gd name="T51" fmla="*/ 2147483646 h 531"/>
                <a:gd name="T52" fmla="*/ 0 w 105"/>
                <a:gd name="T53" fmla="*/ 0 h 531"/>
                <a:gd name="T54" fmla="*/ 0 w 105"/>
                <a:gd name="T55" fmla="*/ 0 h 5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5"/>
                <a:gd name="T85" fmla="*/ 0 h 531"/>
                <a:gd name="T86" fmla="*/ 105 w 105"/>
                <a:gd name="T87" fmla="*/ 531 h 5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5" h="531">
                  <a:moveTo>
                    <a:pt x="0" y="0"/>
                  </a:moveTo>
                  <a:lnTo>
                    <a:pt x="0" y="531"/>
                  </a:lnTo>
                  <a:lnTo>
                    <a:pt x="3" y="524"/>
                  </a:lnTo>
                  <a:lnTo>
                    <a:pt x="15" y="507"/>
                  </a:lnTo>
                  <a:lnTo>
                    <a:pt x="31" y="480"/>
                  </a:lnTo>
                  <a:lnTo>
                    <a:pt x="49" y="444"/>
                  </a:lnTo>
                  <a:lnTo>
                    <a:pt x="59" y="423"/>
                  </a:lnTo>
                  <a:lnTo>
                    <a:pt x="68" y="402"/>
                  </a:lnTo>
                  <a:lnTo>
                    <a:pt x="77" y="378"/>
                  </a:lnTo>
                  <a:lnTo>
                    <a:pt x="85" y="355"/>
                  </a:lnTo>
                  <a:lnTo>
                    <a:pt x="93" y="330"/>
                  </a:lnTo>
                  <a:lnTo>
                    <a:pt x="98" y="304"/>
                  </a:lnTo>
                  <a:lnTo>
                    <a:pt x="103" y="278"/>
                  </a:lnTo>
                  <a:lnTo>
                    <a:pt x="104" y="252"/>
                  </a:lnTo>
                  <a:lnTo>
                    <a:pt x="105" y="239"/>
                  </a:lnTo>
                  <a:lnTo>
                    <a:pt x="104" y="226"/>
                  </a:lnTo>
                  <a:lnTo>
                    <a:pt x="104" y="213"/>
                  </a:lnTo>
                  <a:lnTo>
                    <a:pt x="101" y="201"/>
                  </a:lnTo>
                  <a:lnTo>
                    <a:pt x="98" y="176"/>
                  </a:lnTo>
                  <a:lnTo>
                    <a:pt x="91" y="154"/>
                  </a:lnTo>
                  <a:lnTo>
                    <a:pt x="83" y="131"/>
                  </a:lnTo>
                  <a:lnTo>
                    <a:pt x="74" y="110"/>
                  </a:lnTo>
                  <a:lnTo>
                    <a:pt x="64" y="92"/>
                  </a:lnTo>
                  <a:lnTo>
                    <a:pt x="54" y="73"/>
                  </a:lnTo>
                  <a:lnTo>
                    <a:pt x="34" y="43"/>
                  </a:lnTo>
                  <a:lnTo>
                    <a:pt x="17" y="20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3" name="Freeform 158"/>
            <p:cNvSpPr>
              <a:spLocks/>
            </p:cNvSpPr>
            <p:nvPr/>
          </p:nvSpPr>
          <p:spPr bwMode="auto">
            <a:xfrm rot="-1650057">
              <a:off x="6325791" y="1782366"/>
              <a:ext cx="5953" cy="26194"/>
            </a:xfrm>
            <a:custGeom>
              <a:avLst/>
              <a:gdLst>
                <a:gd name="T0" fmla="*/ 0 w 105"/>
                <a:gd name="T1" fmla="*/ 0 h 531"/>
                <a:gd name="T2" fmla="*/ 0 w 105"/>
                <a:gd name="T3" fmla="*/ 2147483646 h 531"/>
                <a:gd name="T4" fmla="*/ 0 w 105"/>
                <a:gd name="T5" fmla="*/ 2147483646 h 531"/>
                <a:gd name="T6" fmla="*/ 2147483646 w 105"/>
                <a:gd name="T7" fmla="*/ 2147483646 h 531"/>
                <a:gd name="T8" fmla="*/ 2147483646 w 105"/>
                <a:gd name="T9" fmla="*/ 2147483646 h 531"/>
                <a:gd name="T10" fmla="*/ 2147483646 w 105"/>
                <a:gd name="T11" fmla="*/ 2147483646 h 531"/>
                <a:gd name="T12" fmla="*/ 2147483646 w 105"/>
                <a:gd name="T13" fmla="*/ 2147483646 h 531"/>
                <a:gd name="T14" fmla="*/ 2147483646 w 105"/>
                <a:gd name="T15" fmla="*/ 2147483646 h 531"/>
                <a:gd name="T16" fmla="*/ 2147483646 w 105"/>
                <a:gd name="T17" fmla="*/ 2147483646 h 531"/>
                <a:gd name="T18" fmla="*/ 2147483646 w 105"/>
                <a:gd name="T19" fmla="*/ 2147483646 h 531"/>
                <a:gd name="T20" fmla="*/ 2147483646 w 105"/>
                <a:gd name="T21" fmla="*/ 2147483646 h 531"/>
                <a:gd name="T22" fmla="*/ 2147483646 w 105"/>
                <a:gd name="T23" fmla="*/ 2147483646 h 531"/>
                <a:gd name="T24" fmla="*/ 2147483646 w 105"/>
                <a:gd name="T25" fmla="*/ 2147483646 h 531"/>
                <a:gd name="T26" fmla="*/ 2147483646 w 105"/>
                <a:gd name="T27" fmla="*/ 2147483646 h 531"/>
                <a:gd name="T28" fmla="*/ 2147483646 w 105"/>
                <a:gd name="T29" fmla="*/ 2147483646 h 531"/>
                <a:gd name="T30" fmla="*/ 2147483646 w 105"/>
                <a:gd name="T31" fmla="*/ 2147483646 h 531"/>
                <a:gd name="T32" fmla="*/ 2147483646 w 105"/>
                <a:gd name="T33" fmla="*/ 2147483646 h 531"/>
                <a:gd name="T34" fmla="*/ 2147483646 w 105"/>
                <a:gd name="T35" fmla="*/ 2147483646 h 531"/>
                <a:gd name="T36" fmla="*/ 2147483646 w 105"/>
                <a:gd name="T37" fmla="*/ 2147483646 h 531"/>
                <a:gd name="T38" fmla="*/ 2147483646 w 105"/>
                <a:gd name="T39" fmla="*/ 2147483646 h 531"/>
                <a:gd name="T40" fmla="*/ 2147483646 w 105"/>
                <a:gd name="T41" fmla="*/ 2147483646 h 531"/>
                <a:gd name="T42" fmla="*/ 2147483646 w 105"/>
                <a:gd name="T43" fmla="*/ 2147483646 h 531"/>
                <a:gd name="T44" fmla="*/ 2147483646 w 105"/>
                <a:gd name="T45" fmla="*/ 2147483646 h 531"/>
                <a:gd name="T46" fmla="*/ 2147483646 w 105"/>
                <a:gd name="T47" fmla="*/ 2147483646 h 531"/>
                <a:gd name="T48" fmla="*/ 2147483646 w 105"/>
                <a:gd name="T49" fmla="*/ 2147483646 h 531"/>
                <a:gd name="T50" fmla="*/ 2147483646 w 105"/>
                <a:gd name="T51" fmla="*/ 2147483646 h 531"/>
                <a:gd name="T52" fmla="*/ 0 w 105"/>
                <a:gd name="T53" fmla="*/ 0 h 531"/>
                <a:gd name="T54" fmla="*/ 0 w 105"/>
                <a:gd name="T55" fmla="*/ 0 h 5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5"/>
                <a:gd name="T85" fmla="*/ 0 h 531"/>
                <a:gd name="T86" fmla="*/ 105 w 105"/>
                <a:gd name="T87" fmla="*/ 531 h 5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5" h="531">
                  <a:moveTo>
                    <a:pt x="0" y="0"/>
                  </a:moveTo>
                  <a:lnTo>
                    <a:pt x="0" y="531"/>
                  </a:lnTo>
                  <a:lnTo>
                    <a:pt x="3" y="524"/>
                  </a:lnTo>
                  <a:lnTo>
                    <a:pt x="15" y="507"/>
                  </a:lnTo>
                  <a:lnTo>
                    <a:pt x="31" y="480"/>
                  </a:lnTo>
                  <a:lnTo>
                    <a:pt x="49" y="444"/>
                  </a:lnTo>
                  <a:lnTo>
                    <a:pt x="59" y="423"/>
                  </a:lnTo>
                  <a:lnTo>
                    <a:pt x="68" y="402"/>
                  </a:lnTo>
                  <a:lnTo>
                    <a:pt x="77" y="378"/>
                  </a:lnTo>
                  <a:lnTo>
                    <a:pt x="85" y="355"/>
                  </a:lnTo>
                  <a:lnTo>
                    <a:pt x="93" y="330"/>
                  </a:lnTo>
                  <a:lnTo>
                    <a:pt x="98" y="304"/>
                  </a:lnTo>
                  <a:lnTo>
                    <a:pt x="103" y="278"/>
                  </a:lnTo>
                  <a:lnTo>
                    <a:pt x="104" y="252"/>
                  </a:lnTo>
                  <a:lnTo>
                    <a:pt x="105" y="239"/>
                  </a:lnTo>
                  <a:lnTo>
                    <a:pt x="104" y="226"/>
                  </a:lnTo>
                  <a:lnTo>
                    <a:pt x="104" y="213"/>
                  </a:lnTo>
                  <a:lnTo>
                    <a:pt x="101" y="201"/>
                  </a:lnTo>
                  <a:lnTo>
                    <a:pt x="98" y="176"/>
                  </a:lnTo>
                  <a:lnTo>
                    <a:pt x="91" y="154"/>
                  </a:lnTo>
                  <a:lnTo>
                    <a:pt x="83" y="131"/>
                  </a:lnTo>
                  <a:lnTo>
                    <a:pt x="74" y="110"/>
                  </a:lnTo>
                  <a:lnTo>
                    <a:pt x="64" y="92"/>
                  </a:lnTo>
                  <a:lnTo>
                    <a:pt x="54" y="73"/>
                  </a:lnTo>
                  <a:lnTo>
                    <a:pt x="34" y="43"/>
                  </a:lnTo>
                  <a:lnTo>
                    <a:pt x="17" y="2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4" name="Freeform 159"/>
            <p:cNvSpPr>
              <a:spLocks/>
            </p:cNvSpPr>
            <p:nvPr/>
          </p:nvSpPr>
          <p:spPr bwMode="auto">
            <a:xfrm rot="-1650057">
              <a:off x="6218635" y="1772841"/>
              <a:ext cx="39290" cy="14288"/>
            </a:xfrm>
            <a:custGeom>
              <a:avLst/>
              <a:gdLst>
                <a:gd name="T0" fmla="*/ 0 w 823"/>
                <a:gd name="T1" fmla="*/ 2147483646 h 295"/>
                <a:gd name="T2" fmla="*/ 0 w 823"/>
                <a:gd name="T3" fmla="*/ 2147483646 h 295"/>
                <a:gd name="T4" fmla="*/ 0 w 823"/>
                <a:gd name="T5" fmla="*/ 2147483646 h 295"/>
                <a:gd name="T6" fmla="*/ 2147483646 w 823"/>
                <a:gd name="T7" fmla="*/ 2147483646 h 295"/>
                <a:gd name="T8" fmla="*/ 2147483646 w 823"/>
                <a:gd name="T9" fmla="*/ 2147483646 h 295"/>
                <a:gd name="T10" fmla="*/ 2147483646 w 823"/>
                <a:gd name="T11" fmla="*/ 2147483646 h 295"/>
                <a:gd name="T12" fmla="*/ 2147483646 w 823"/>
                <a:gd name="T13" fmla="*/ 2147483646 h 295"/>
                <a:gd name="T14" fmla="*/ 2147483646 w 823"/>
                <a:gd name="T15" fmla="*/ 2147483646 h 295"/>
                <a:gd name="T16" fmla="*/ 2147483646 w 823"/>
                <a:gd name="T17" fmla="*/ 2147483646 h 295"/>
                <a:gd name="T18" fmla="*/ 2147483646 w 823"/>
                <a:gd name="T19" fmla="*/ 2147483646 h 295"/>
                <a:gd name="T20" fmla="*/ 2147483646 w 823"/>
                <a:gd name="T21" fmla="*/ 2147483646 h 295"/>
                <a:gd name="T22" fmla="*/ 2147483646 w 823"/>
                <a:gd name="T23" fmla="*/ 2147483646 h 295"/>
                <a:gd name="T24" fmla="*/ 2147483646 w 823"/>
                <a:gd name="T25" fmla="*/ 2147483646 h 295"/>
                <a:gd name="T26" fmla="*/ 2147483646 w 823"/>
                <a:gd name="T27" fmla="*/ 2147483646 h 295"/>
                <a:gd name="T28" fmla="*/ 2147483646 w 823"/>
                <a:gd name="T29" fmla="*/ 2147483646 h 295"/>
                <a:gd name="T30" fmla="*/ 2147483646 w 823"/>
                <a:gd name="T31" fmla="*/ 2147483646 h 295"/>
                <a:gd name="T32" fmla="*/ 2147483646 w 823"/>
                <a:gd name="T33" fmla="*/ 2147483646 h 295"/>
                <a:gd name="T34" fmla="*/ 2147483646 w 823"/>
                <a:gd name="T35" fmla="*/ 2147483646 h 295"/>
                <a:gd name="T36" fmla="*/ 2147483646 w 823"/>
                <a:gd name="T37" fmla="*/ 2147483646 h 295"/>
                <a:gd name="T38" fmla="*/ 2147483646 w 823"/>
                <a:gd name="T39" fmla="*/ 0 h 295"/>
                <a:gd name="T40" fmla="*/ 2147483646 w 823"/>
                <a:gd name="T41" fmla="*/ 0 h 295"/>
                <a:gd name="T42" fmla="*/ 2147483646 w 823"/>
                <a:gd name="T43" fmla="*/ 0 h 295"/>
                <a:gd name="T44" fmla="*/ 2147483646 w 823"/>
                <a:gd name="T45" fmla="*/ 0 h 295"/>
                <a:gd name="T46" fmla="*/ 2147483646 w 823"/>
                <a:gd name="T47" fmla="*/ 0 h 295"/>
                <a:gd name="T48" fmla="*/ 2147483646 w 823"/>
                <a:gd name="T49" fmla="*/ 2147483646 h 295"/>
                <a:gd name="T50" fmla="*/ 2147483646 w 823"/>
                <a:gd name="T51" fmla="*/ 2147483646 h 295"/>
                <a:gd name="T52" fmla="*/ 2147483646 w 823"/>
                <a:gd name="T53" fmla="*/ 2147483646 h 295"/>
                <a:gd name="T54" fmla="*/ 2147483646 w 823"/>
                <a:gd name="T55" fmla="*/ 2147483646 h 295"/>
                <a:gd name="T56" fmla="*/ 2147483646 w 823"/>
                <a:gd name="T57" fmla="*/ 2147483646 h 295"/>
                <a:gd name="T58" fmla="*/ 2147483646 w 823"/>
                <a:gd name="T59" fmla="*/ 2147483646 h 295"/>
                <a:gd name="T60" fmla="*/ 2147483646 w 823"/>
                <a:gd name="T61" fmla="*/ 2147483646 h 295"/>
                <a:gd name="T62" fmla="*/ 2147483646 w 823"/>
                <a:gd name="T63" fmla="*/ 2147483646 h 295"/>
                <a:gd name="T64" fmla="*/ 2147483646 w 823"/>
                <a:gd name="T65" fmla="*/ 2147483646 h 295"/>
                <a:gd name="T66" fmla="*/ 2147483646 w 823"/>
                <a:gd name="T67" fmla="*/ 2147483646 h 295"/>
                <a:gd name="T68" fmla="*/ 2147483646 w 823"/>
                <a:gd name="T69" fmla="*/ 2147483646 h 295"/>
                <a:gd name="T70" fmla="*/ 2147483646 w 823"/>
                <a:gd name="T71" fmla="*/ 2147483646 h 295"/>
                <a:gd name="T72" fmla="*/ 2147483646 w 823"/>
                <a:gd name="T73" fmla="*/ 2147483646 h 295"/>
                <a:gd name="T74" fmla="*/ 2147483646 w 823"/>
                <a:gd name="T75" fmla="*/ 2147483646 h 295"/>
                <a:gd name="T76" fmla="*/ 2147483646 w 823"/>
                <a:gd name="T77" fmla="*/ 2147483646 h 295"/>
                <a:gd name="T78" fmla="*/ 2147483646 w 823"/>
                <a:gd name="T79" fmla="*/ 2147483646 h 295"/>
                <a:gd name="T80" fmla="*/ 2147483646 w 823"/>
                <a:gd name="T81" fmla="*/ 2147483646 h 295"/>
                <a:gd name="T82" fmla="*/ 2147483646 w 823"/>
                <a:gd name="T83" fmla="*/ 2147483646 h 295"/>
                <a:gd name="T84" fmla="*/ 2147483646 w 823"/>
                <a:gd name="T85" fmla="*/ 2147483646 h 295"/>
                <a:gd name="T86" fmla="*/ 2147483646 w 823"/>
                <a:gd name="T87" fmla="*/ 2147483646 h 295"/>
                <a:gd name="T88" fmla="*/ 2147483646 w 823"/>
                <a:gd name="T89" fmla="*/ 2147483646 h 295"/>
                <a:gd name="T90" fmla="*/ 2147483646 w 823"/>
                <a:gd name="T91" fmla="*/ 2147483646 h 295"/>
                <a:gd name="T92" fmla="*/ 2147483646 w 823"/>
                <a:gd name="T93" fmla="*/ 2147483646 h 295"/>
                <a:gd name="T94" fmla="*/ 2147483646 w 823"/>
                <a:gd name="T95" fmla="*/ 2147483646 h 295"/>
                <a:gd name="T96" fmla="*/ 2147483646 w 823"/>
                <a:gd name="T97" fmla="*/ 2147483646 h 295"/>
                <a:gd name="T98" fmla="*/ 2147483646 w 823"/>
                <a:gd name="T99" fmla="*/ 2147483646 h 295"/>
                <a:gd name="T100" fmla="*/ 0 w 823"/>
                <a:gd name="T101" fmla="*/ 2147483646 h 2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3"/>
                <a:gd name="T154" fmla="*/ 0 h 295"/>
                <a:gd name="T155" fmla="*/ 823 w 823"/>
                <a:gd name="T156" fmla="*/ 295 h 2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3" h="295">
                  <a:moveTo>
                    <a:pt x="0" y="246"/>
                  </a:moveTo>
                  <a:lnTo>
                    <a:pt x="1" y="241"/>
                  </a:lnTo>
                  <a:lnTo>
                    <a:pt x="6" y="230"/>
                  </a:lnTo>
                  <a:lnTo>
                    <a:pt x="16" y="214"/>
                  </a:lnTo>
                  <a:lnTo>
                    <a:pt x="30" y="194"/>
                  </a:lnTo>
                  <a:lnTo>
                    <a:pt x="37" y="184"/>
                  </a:lnTo>
                  <a:lnTo>
                    <a:pt x="47" y="173"/>
                  </a:lnTo>
                  <a:lnTo>
                    <a:pt x="58" y="163"/>
                  </a:lnTo>
                  <a:lnTo>
                    <a:pt x="71" y="154"/>
                  </a:lnTo>
                  <a:lnTo>
                    <a:pt x="84" y="145"/>
                  </a:lnTo>
                  <a:lnTo>
                    <a:pt x="99" y="138"/>
                  </a:lnTo>
                  <a:lnTo>
                    <a:pt x="115" y="132"/>
                  </a:lnTo>
                  <a:lnTo>
                    <a:pt x="133" y="127"/>
                  </a:lnTo>
                  <a:lnTo>
                    <a:pt x="187" y="114"/>
                  </a:lnTo>
                  <a:lnTo>
                    <a:pt x="268" y="97"/>
                  </a:lnTo>
                  <a:lnTo>
                    <a:pt x="364" y="76"/>
                  </a:lnTo>
                  <a:lnTo>
                    <a:pt x="469" y="54"/>
                  </a:lnTo>
                  <a:lnTo>
                    <a:pt x="570" y="33"/>
                  </a:lnTo>
                  <a:lnTo>
                    <a:pt x="660" y="14"/>
                  </a:lnTo>
                  <a:lnTo>
                    <a:pt x="698" y="8"/>
                  </a:lnTo>
                  <a:lnTo>
                    <a:pt x="729" y="3"/>
                  </a:lnTo>
                  <a:lnTo>
                    <a:pt x="753" y="0"/>
                  </a:lnTo>
                  <a:lnTo>
                    <a:pt x="768" y="0"/>
                  </a:lnTo>
                  <a:lnTo>
                    <a:pt x="768" y="10"/>
                  </a:lnTo>
                  <a:lnTo>
                    <a:pt x="766" y="36"/>
                  </a:lnTo>
                  <a:lnTo>
                    <a:pt x="768" y="74"/>
                  </a:lnTo>
                  <a:lnTo>
                    <a:pt x="770" y="118"/>
                  </a:lnTo>
                  <a:lnTo>
                    <a:pt x="772" y="142"/>
                  </a:lnTo>
                  <a:lnTo>
                    <a:pt x="775" y="165"/>
                  </a:lnTo>
                  <a:lnTo>
                    <a:pt x="780" y="190"/>
                  </a:lnTo>
                  <a:lnTo>
                    <a:pt x="786" y="212"/>
                  </a:lnTo>
                  <a:lnTo>
                    <a:pt x="792" y="235"/>
                  </a:lnTo>
                  <a:lnTo>
                    <a:pt x="801" y="255"/>
                  </a:lnTo>
                  <a:lnTo>
                    <a:pt x="806" y="264"/>
                  </a:lnTo>
                  <a:lnTo>
                    <a:pt x="812" y="272"/>
                  </a:lnTo>
                  <a:lnTo>
                    <a:pt x="817" y="281"/>
                  </a:lnTo>
                  <a:lnTo>
                    <a:pt x="823" y="287"/>
                  </a:lnTo>
                  <a:lnTo>
                    <a:pt x="801" y="288"/>
                  </a:lnTo>
                  <a:lnTo>
                    <a:pt x="740" y="292"/>
                  </a:lnTo>
                  <a:lnTo>
                    <a:pt x="647" y="294"/>
                  </a:lnTo>
                  <a:lnTo>
                    <a:pt x="532" y="295"/>
                  </a:lnTo>
                  <a:lnTo>
                    <a:pt x="469" y="294"/>
                  </a:lnTo>
                  <a:lnTo>
                    <a:pt x="402" y="292"/>
                  </a:lnTo>
                  <a:lnTo>
                    <a:pt x="333" y="289"/>
                  </a:lnTo>
                  <a:lnTo>
                    <a:pt x="264" y="284"/>
                  </a:lnTo>
                  <a:lnTo>
                    <a:pt x="195" y="278"/>
                  </a:lnTo>
                  <a:lnTo>
                    <a:pt x="128" y="269"/>
                  </a:lnTo>
                  <a:lnTo>
                    <a:pt x="94" y="264"/>
                  </a:lnTo>
                  <a:lnTo>
                    <a:pt x="62" y="258"/>
                  </a:lnTo>
                  <a:lnTo>
                    <a:pt x="30" y="25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5" name="Freeform 160"/>
            <p:cNvSpPr>
              <a:spLocks/>
            </p:cNvSpPr>
            <p:nvPr/>
          </p:nvSpPr>
          <p:spPr bwMode="auto">
            <a:xfrm rot="19949943">
              <a:off x="6218635" y="1772841"/>
              <a:ext cx="39290" cy="14288"/>
            </a:xfrm>
            <a:custGeom>
              <a:avLst/>
              <a:gdLst>
                <a:gd name="T0" fmla="*/ 0 w 823"/>
                <a:gd name="T1" fmla="*/ 2147483646 h 295"/>
                <a:gd name="T2" fmla="*/ 0 w 823"/>
                <a:gd name="T3" fmla="*/ 2147483646 h 295"/>
                <a:gd name="T4" fmla="*/ 0 w 823"/>
                <a:gd name="T5" fmla="*/ 2147483646 h 295"/>
                <a:gd name="T6" fmla="*/ 2147483646 w 823"/>
                <a:gd name="T7" fmla="*/ 2147483646 h 295"/>
                <a:gd name="T8" fmla="*/ 2147483646 w 823"/>
                <a:gd name="T9" fmla="*/ 2147483646 h 295"/>
                <a:gd name="T10" fmla="*/ 2147483646 w 823"/>
                <a:gd name="T11" fmla="*/ 2147483646 h 295"/>
                <a:gd name="T12" fmla="*/ 2147483646 w 823"/>
                <a:gd name="T13" fmla="*/ 2147483646 h 295"/>
                <a:gd name="T14" fmla="*/ 2147483646 w 823"/>
                <a:gd name="T15" fmla="*/ 2147483646 h 295"/>
                <a:gd name="T16" fmla="*/ 2147483646 w 823"/>
                <a:gd name="T17" fmla="*/ 2147483646 h 295"/>
                <a:gd name="T18" fmla="*/ 2147483646 w 823"/>
                <a:gd name="T19" fmla="*/ 2147483646 h 295"/>
                <a:gd name="T20" fmla="*/ 2147483646 w 823"/>
                <a:gd name="T21" fmla="*/ 2147483646 h 295"/>
                <a:gd name="T22" fmla="*/ 2147483646 w 823"/>
                <a:gd name="T23" fmla="*/ 2147483646 h 295"/>
                <a:gd name="T24" fmla="*/ 2147483646 w 823"/>
                <a:gd name="T25" fmla="*/ 2147483646 h 295"/>
                <a:gd name="T26" fmla="*/ 2147483646 w 823"/>
                <a:gd name="T27" fmla="*/ 2147483646 h 295"/>
                <a:gd name="T28" fmla="*/ 2147483646 w 823"/>
                <a:gd name="T29" fmla="*/ 2147483646 h 295"/>
                <a:gd name="T30" fmla="*/ 2147483646 w 823"/>
                <a:gd name="T31" fmla="*/ 2147483646 h 295"/>
                <a:gd name="T32" fmla="*/ 2147483646 w 823"/>
                <a:gd name="T33" fmla="*/ 2147483646 h 295"/>
                <a:gd name="T34" fmla="*/ 2147483646 w 823"/>
                <a:gd name="T35" fmla="*/ 2147483646 h 295"/>
                <a:gd name="T36" fmla="*/ 2147483646 w 823"/>
                <a:gd name="T37" fmla="*/ 2147483646 h 295"/>
                <a:gd name="T38" fmla="*/ 2147483646 w 823"/>
                <a:gd name="T39" fmla="*/ 0 h 295"/>
                <a:gd name="T40" fmla="*/ 2147483646 w 823"/>
                <a:gd name="T41" fmla="*/ 0 h 295"/>
                <a:gd name="T42" fmla="*/ 2147483646 w 823"/>
                <a:gd name="T43" fmla="*/ 0 h 295"/>
                <a:gd name="T44" fmla="*/ 2147483646 w 823"/>
                <a:gd name="T45" fmla="*/ 0 h 295"/>
                <a:gd name="T46" fmla="*/ 2147483646 w 823"/>
                <a:gd name="T47" fmla="*/ 0 h 295"/>
                <a:gd name="T48" fmla="*/ 2147483646 w 823"/>
                <a:gd name="T49" fmla="*/ 2147483646 h 295"/>
                <a:gd name="T50" fmla="*/ 2147483646 w 823"/>
                <a:gd name="T51" fmla="*/ 2147483646 h 295"/>
                <a:gd name="T52" fmla="*/ 2147483646 w 823"/>
                <a:gd name="T53" fmla="*/ 2147483646 h 295"/>
                <a:gd name="T54" fmla="*/ 2147483646 w 823"/>
                <a:gd name="T55" fmla="*/ 2147483646 h 295"/>
                <a:gd name="T56" fmla="*/ 2147483646 w 823"/>
                <a:gd name="T57" fmla="*/ 2147483646 h 295"/>
                <a:gd name="T58" fmla="*/ 2147483646 w 823"/>
                <a:gd name="T59" fmla="*/ 2147483646 h 295"/>
                <a:gd name="T60" fmla="*/ 2147483646 w 823"/>
                <a:gd name="T61" fmla="*/ 2147483646 h 295"/>
                <a:gd name="T62" fmla="*/ 2147483646 w 823"/>
                <a:gd name="T63" fmla="*/ 2147483646 h 295"/>
                <a:gd name="T64" fmla="*/ 2147483646 w 823"/>
                <a:gd name="T65" fmla="*/ 2147483646 h 295"/>
                <a:gd name="T66" fmla="*/ 2147483646 w 823"/>
                <a:gd name="T67" fmla="*/ 2147483646 h 295"/>
                <a:gd name="T68" fmla="*/ 2147483646 w 823"/>
                <a:gd name="T69" fmla="*/ 2147483646 h 295"/>
                <a:gd name="T70" fmla="*/ 2147483646 w 823"/>
                <a:gd name="T71" fmla="*/ 2147483646 h 295"/>
                <a:gd name="T72" fmla="*/ 2147483646 w 823"/>
                <a:gd name="T73" fmla="*/ 2147483646 h 295"/>
                <a:gd name="T74" fmla="*/ 2147483646 w 823"/>
                <a:gd name="T75" fmla="*/ 2147483646 h 295"/>
                <a:gd name="T76" fmla="*/ 2147483646 w 823"/>
                <a:gd name="T77" fmla="*/ 2147483646 h 295"/>
                <a:gd name="T78" fmla="*/ 2147483646 w 823"/>
                <a:gd name="T79" fmla="*/ 2147483646 h 295"/>
                <a:gd name="T80" fmla="*/ 2147483646 w 823"/>
                <a:gd name="T81" fmla="*/ 2147483646 h 295"/>
                <a:gd name="T82" fmla="*/ 2147483646 w 823"/>
                <a:gd name="T83" fmla="*/ 2147483646 h 295"/>
                <a:gd name="T84" fmla="*/ 2147483646 w 823"/>
                <a:gd name="T85" fmla="*/ 2147483646 h 295"/>
                <a:gd name="T86" fmla="*/ 2147483646 w 823"/>
                <a:gd name="T87" fmla="*/ 2147483646 h 295"/>
                <a:gd name="T88" fmla="*/ 2147483646 w 823"/>
                <a:gd name="T89" fmla="*/ 2147483646 h 295"/>
                <a:gd name="T90" fmla="*/ 2147483646 w 823"/>
                <a:gd name="T91" fmla="*/ 2147483646 h 295"/>
                <a:gd name="T92" fmla="*/ 2147483646 w 823"/>
                <a:gd name="T93" fmla="*/ 2147483646 h 295"/>
                <a:gd name="T94" fmla="*/ 2147483646 w 823"/>
                <a:gd name="T95" fmla="*/ 2147483646 h 295"/>
                <a:gd name="T96" fmla="*/ 2147483646 w 823"/>
                <a:gd name="T97" fmla="*/ 2147483646 h 295"/>
                <a:gd name="T98" fmla="*/ 2147483646 w 823"/>
                <a:gd name="T99" fmla="*/ 2147483646 h 295"/>
                <a:gd name="T100" fmla="*/ 0 w 823"/>
                <a:gd name="T101" fmla="*/ 2147483646 h 2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3"/>
                <a:gd name="T154" fmla="*/ 0 h 295"/>
                <a:gd name="T155" fmla="*/ 823 w 823"/>
                <a:gd name="T156" fmla="*/ 295 h 2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3" h="295">
                  <a:moveTo>
                    <a:pt x="0" y="246"/>
                  </a:moveTo>
                  <a:lnTo>
                    <a:pt x="1" y="241"/>
                  </a:lnTo>
                  <a:lnTo>
                    <a:pt x="6" y="230"/>
                  </a:lnTo>
                  <a:lnTo>
                    <a:pt x="16" y="214"/>
                  </a:lnTo>
                  <a:lnTo>
                    <a:pt x="30" y="194"/>
                  </a:lnTo>
                  <a:lnTo>
                    <a:pt x="37" y="184"/>
                  </a:lnTo>
                  <a:lnTo>
                    <a:pt x="47" y="173"/>
                  </a:lnTo>
                  <a:lnTo>
                    <a:pt x="58" y="163"/>
                  </a:lnTo>
                  <a:lnTo>
                    <a:pt x="71" y="154"/>
                  </a:lnTo>
                  <a:lnTo>
                    <a:pt x="84" y="145"/>
                  </a:lnTo>
                  <a:lnTo>
                    <a:pt x="99" y="138"/>
                  </a:lnTo>
                  <a:lnTo>
                    <a:pt x="115" y="132"/>
                  </a:lnTo>
                  <a:lnTo>
                    <a:pt x="133" y="127"/>
                  </a:lnTo>
                  <a:lnTo>
                    <a:pt x="187" y="114"/>
                  </a:lnTo>
                  <a:lnTo>
                    <a:pt x="268" y="97"/>
                  </a:lnTo>
                  <a:lnTo>
                    <a:pt x="364" y="76"/>
                  </a:lnTo>
                  <a:lnTo>
                    <a:pt x="469" y="54"/>
                  </a:lnTo>
                  <a:lnTo>
                    <a:pt x="570" y="33"/>
                  </a:lnTo>
                  <a:lnTo>
                    <a:pt x="660" y="14"/>
                  </a:lnTo>
                  <a:lnTo>
                    <a:pt x="698" y="8"/>
                  </a:lnTo>
                  <a:lnTo>
                    <a:pt x="729" y="3"/>
                  </a:lnTo>
                  <a:lnTo>
                    <a:pt x="753" y="0"/>
                  </a:lnTo>
                  <a:lnTo>
                    <a:pt x="768" y="0"/>
                  </a:lnTo>
                  <a:lnTo>
                    <a:pt x="768" y="10"/>
                  </a:lnTo>
                  <a:lnTo>
                    <a:pt x="766" y="36"/>
                  </a:lnTo>
                  <a:lnTo>
                    <a:pt x="768" y="74"/>
                  </a:lnTo>
                  <a:lnTo>
                    <a:pt x="770" y="118"/>
                  </a:lnTo>
                  <a:lnTo>
                    <a:pt x="772" y="142"/>
                  </a:lnTo>
                  <a:lnTo>
                    <a:pt x="775" y="165"/>
                  </a:lnTo>
                  <a:lnTo>
                    <a:pt x="780" y="190"/>
                  </a:lnTo>
                  <a:lnTo>
                    <a:pt x="786" y="212"/>
                  </a:lnTo>
                  <a:lnTo>
                    <a:pt x="792" y="235"/>
                  </a:lnTo>
                  <a:lnTo>
                    <a:pt x="801" y="255"/>
                  </a:lnTo>
                  <a:lnTo>
                    <a:pt x="806" y="264"/>
                  </a:lnTo>
                  <a:lnTo>
                    <a:pt x="812" y="272"/>
                  </a:lnTo>
                  <a:lnTo>
                    <a:pt x="817" y="281"/>
                  </a:lnTo>
                  <a:lnTo>
                    <a:pt x="823" y="287"/>
                  </a:lnTo>
                  <a:lnTo>
                    <a:pt x="801" y="288"/>
                  </a:lnTo>
                  <a:lnTo>
                    <a:pt x="740" y="292"/>
                  </a:lnTo>
                  <a:lnTo>
                    <a:pt x="647" y="294"/>
                  </a:lnTo>
                  <a:lnTo>
                    <a:pt x="532" y="295"/>
                  </a:lnTo>
                  <a:lnTo>
                    <a:pt x="469" y="294"/>
                  </a:lnTo>
                  <a:lnTo>
                    <a:pt x="402" y="292"/>
                  </a:lnTo>
                  <a:lnTo>
                    <a:pt x="333" y="289"/>
                  </a:lnTo>
                  <a:lnTo>
                    <a:pt x="264" y="284"/>
                  </a:lnTo>
                  <a:lnTo>
                    <a:pt x="195" y="278"/>
                  </a:lnTo>
                  <a:lnTo>
                    <a:pt x="128" y="269"/>
                  </a:lnTo>
                  <a:lnTo>
                    <a:pt x="94" y="264"/>
                  </a:lnTo>
                  <a:lnTo>
                    <a:pt x="62" y="258"/>
                  </a:lnTo>
                  <a:lnTo>
                    <a:pt x="30" y="252"/>
                  </a:lnTo>
                  <a:lnTo>
                    <a:pt x="0" y="24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6" name="Freeform 161"/>
            <p:cNvSpPr>
              <a:spLocks/>
            </p:cNvSpPr>
            <p:nvPr/>
          </p:nvSpPr>
          <p:spPr bwMode="auto">
            <a:xfrm rot="-1650057">
              <a:off x="6296025" y="1726407"/>
              <a:ext cx="17860" cy="17860"/>
            </a:xfrm>
            <a:custGeom>
              <a:avLst/>
              <a:gdLst>
                <a:gd name="T0" fmla="*/ 0 w 371"/>
                <a:gd name="T1" fmla="*/ 2147483646 h 396"/>
                <a:gd name="T2" fmla="*/ 2147483646 w 371"/>
                <a:gd name="T3" fmla="*/ 2147483646 h 396"/>
                <a:gd name="T4" fmla="*/ 2147483646 w 371"/>
                <a:gd name="T5" fmla="*/ 2147483646 h 396"/>
                <a:gd name="T6" fmla="*/ 2147483646 w 371"/>
                <a:gd name="T7" fmla="*/ 2147483646 h 396"/>
                <a:gd name="T8" fmla="*/ 2147483646 w 371"/>
                <a:gd name="T9" fmla="*/ 2147483646 h 396"/>
                <a:gd name="T10" fmla="*/ 2147483646 w 371"/>
                <a:gd name="T11" fmla="*/ 2147483646 h 396"/>
                <a:gd name="T12" fmla="*/ 2147483646 w 371"/>
                <a:gd name="T13" fmla="*/ 2147483646 h 396"/>
                <a:gd name="T14" fmla="*/ 2147483646 w 371"/>
                <a:gd name="T15" fmla="*/ 2147483646 h 396"/>
                <a:gd name="T16" fmla="*/ 2147483646 w 371"/>
                <a:gd name="T17" fmla="*/ 2147483646 h 396"/>
                <a:gd name="T18" fmla="*/ 2147483646 w 371"/>
                <a:gd name="T19" fmla="*/ 2147483646 h 396"/>
                <a:gd name="T20" fmla="*/ 2147483646 w 371"/>
                <a:gd name="T21" fmla="*/ 2147483646 h 396"/>
                <a:gd name="T22" fmla="*/ 2147483646 w 371"/>
                <a:gd name="T23" fmla="*/ 2147483646 h 396"/>
                <a:gd name="T24" fmla="*/ 2147483646 w 371"/>
                <a:gd name="T25" fmla="*/ 2147483646 h 396"/>
                <a:gd name="T26" fmla="*/ 2147483646 w 371"/>
                <a:gd name="T27" fmla="*/ 2147483646 h 396"/>
                <a:gd name="T28" fmla="*/ 2147483646 w 371"/>
                <a:gd name="T29" fmla="*/ 2147483646 h 396"/>
                <a:gd name="T30" fmla="*/ 2147483646 w 371"/>
                <a:gd name="T31" fmla="*/ 2147483646 h 396"/>
                <a:gd name="T32" fmla="*/ 2147483646 w 371"/>
                <a:gd name="T33" fmla="*/ 2147483646 h 396"/>
                <a:gd name="T34" fmla="*/ 2147483646 w 371"/>
                <a:gd name="T35" fmla="*/ 2147483646 h 396"/>
                <a:gd name="T36" fmla="*/ 2147483646 w 371"/>
                <a:gd name="T37" fmla="*/ 2147483646 h 396"/>
                <a:gd name="T38" fmla="*/ 2147483646 w 371"/>
                <a:gd name="T39" fmla="*/ 2147483646 h 396"/>
                <a:gd name="T40" fmla="*/ 2147483646 w 371"/>
                <a:gd name="T41" fmla="*/ 2147483646 h 396"/>
                <a:gd name="T42" fmla="*/ 2147483646 w 371"/>
                <a:gd name="T43" fmla="*/ 2147483646 h 396"/>
                <a:gd name="T44" fmla="*/ 2147483646 w 371"/>
                <a:gd name="T45" fmla="*/ 2147483646 h 396"/>
                <a:gd name="T46" fmla="*/ 2147483646 w 371"/>
                <a:gd name="T47" fmla="*/ 2147483646 h 396"/>
                <a:gd name="T48" fmla="*/ 2147483646 w 371"/>
                <a:gd name="T49" fmla="*/ 2147483646 h 396"/>
                <a:gd name="T50" fmla="*/ 2147483646 w 371"/>
                <a:gd name="T51" fmla="*/ 2147483646 h 396"/>
                <a:gd name="T52" fmla="*/ 2147483646 w 371"/>
                <a:gd name="T53" fmla="*/ 2147483646 h 396"/>
                <a:gd name="T54" fmla="*/ 2147483646 w 371"/>
                <a:gd name="T55" fmla="*/ 2147483646 h 396"/>
                <a:gd name="T56" fmla="*/ 2147483646 w 371"/>
                <a:gd name="T57" fmla="*/ 2147483646 h 396"/>
                <a:gd name="T58" fmla="*/ 2147483646 w 371"/>
                <a:gd name="T59" fmla="*/ 2147483646 h 396"/>
                <a:gd name="T60" fmla="*/ 2147483646 w 371"/>
                <a:gd name="T61" fmla="*/ 2147483646 h 396"/>
                <a:gd name="T62" fmla="*/ 2147483646 w 371"/>
                <a:gd name="T63" fmla="*/ 2147483646 h 396"/>
                <a:gd name="T64" fmla="*/ 2147483646 w 371"/>
                <a:gd name="T65" fmla="*/ 2147483646 h 396"/>
                <a:gd name="T66" fmla="*/ 2147483646 w 371"/>
                <a:gd name="T67" fmla="*/ 0 h 396"/>
                <a:gd name="T68" fmla="*/ 2147483646 w 371"/>
                <a:gd name="T69" fmla="*/ 0 h 396"/>
                <a:gd name="T70" fmla="*/ 2147483646 w 371"/>
                <a:gd name="T71" fmla="*/ 0 h 396"/>
                <a:gd name="T72" fmla="*/ 2147483646 w 371"/>
                <a:gd name="T73" fmla="*/ 0 h 396"/>
                <a:gd name="T74" fmla="*/ 2147483646 w 371"/>
                <a:gd name="T75" fmla="*/ 0 h 396"/>
                <a:gd name="T76" fmla="*/ 2147483646 w 371"/>
                <a:gd name="T77" fmla="*/ 0 h 396"/>
                <a:gd name="T78" fmla="*/ 2147483646 w 371"/>
                <a:gd name="T79" fmla="*/ 0 h 396"/>
                <a:gd name="T80" fmla="*/ 2147483646 w 371"/>
                <a:gd name="T81" fmla="*/ 0 h 396"/>
                <a:gd name="T82" fmla="*/ 2147483646 w 371"/>
                <a:gd name="T83" fmla="*/ 0 h 396"/>
                <a:gd name="T84" fmla="*/ 2147483646 w 371"/>
                <a:gd name="T85" fmla="*/ 0 h 396"/>
                <a:gd name="T86" fmla="*/ 2147483646 w 371"/>
                <a:gd name="T87" fmla="*/ 0 h 396"/>
                <a:gd name="T88" fmla="*/ 2147483646 w 371"/>
                <a:gd name="T89" fmla="*/ 0 h 396"/>
                <a:gd name="T90" fmla="*/ 2147483646 w 371"/>
                <a:gd name="T91" fmla="*/ 2147483646 h 396"/>
                <a:gd name="T92" fmla="*/ 2147483646 w 371"/>
                <a:gd name="T93" fmla="*/ 2147483646 h 396"/>
                <a:gd name="T94" fmla="*/ 2147483646 w 371"/>
                <a:gd name="T95" fmla="*/ 2147483646 h 396"/>
                <a:gd name="T96" fmla="*/ 2147483646 w 371"/>
                <a:gd name="T97" fmla="*/ 2147483646 h 396"/>
                <a:gd name="T98" fmla="*/ 2147483646 w 371"/>
                <a:gd name="T99" fmla="*/ 2147483646 h 396"/>
                <a:gd name="T100" fmla="*/ 2147483646 w 371"/>
                <a:gd name="T101" fmla="*/ 2147483646 h 396"/>
                <a:gd name="T102" fmla="*/ 2147483646 w 371"/>
                <a:gd name="T103" fmla="*/ 2147483646 h 396"/>
                <a:gd name="T104" fmla="*/ 2147483646 w 371"/>
                <a:gd name="T105" fmla="*/ 2147483646 h 396"/>
                <a:gd name="T106" fmla="*/ 2147483646 w 371"/>
                <a:gd name="T107" fmla="*/ 2147483646 h 396"/>
                <a:gd name="T108" fmla="*/ 2147483646 w 371"/>
                <a:gd name="T109" fmla="*/ 2147483646 h 396"/>
                <a:gd name="T110" fmla="*/ 2147483646 w 371"/>
                <a:gd name="T111" fmla="*/ 2147483646 h 396"/>
                <a:gd name="T112" fmla="*/ 0 w 371"/>
                <a:gd name="T113" fmla="*/ 2147483646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1"/>
                <a:gd name="T172" fmla="*/ 0 h 396"/>
                <a:gd name="T173" fmla="*/ 371 w 371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1" h="396">
                  <a:moveTo>
                    <a:pt x="0" y="340"/>
                  </a:moveTo>
                  <a:lnTo>
                    <a:pt x="119" y="284"/>
                  </a:lnTo>
                  <a:lnTo>
                    <a:pt x="119" y="282"/>
                  </a:lnTo>
                  <a:lnTo>
                    <a:pt x="119" y="277"/>
                  </a:lnTo>
                  <a:lnTo>
                    <a:pt x="121" y="271"/>
                  </a:lnTo>
                  <a:lnTo>
                    <a:pt x="125" y="263"/>
                  </a:lnTo>
                  <a:lnTo>
                    <a:pt x="129" y="260"/>
                  </a:lnTo>
                  <a:lnTo>
                    <a:pt x="132" y="257"/>
                  </a:lnTo>
                  <a:lnTo>
                    <a:pt x="136" y="253"/>
                  </a:lnTo>
                  <a:lnTo>
                    <a:pt x="142" y="251"/>
                  </a:lnTo>
                  <a:lnTo>
                    <a:pt x="149" y="250"/>
                  </a:lnTo>
                  <a:lnTo>
                    <a:pt x="156" y="248"/>
                  </a:lnTo>
                  <a:lnTo>
                    <a:pt x="165" y="248"/>
                  </a:lnTo>
                  <a:lnTo>
                    <a:pt x="175" y="248"/>
                  </a:lnTo>
                  <a:lnTo>
                    <a:pt x="171" y="248"/>
                  </a:lnTo>
                  <a:lnTo>
                    <a:pt x="161" y="245"/>
                  </a:lnTo>
                  <a:lnTo>
                    <a:pt x="146" y="240"/>
                  </a:lnTo>
                  <a:lnTo>
                    <a:pt x="131" y="231"/>
                  </a:lnTo>
                  <a:lnTo>
                    <a:pt x="124" y="226"/>
                  </a:lnTo>
                  <a:lnTo>
                    <a:pt x="118" y="221"/>
                  </a:lnTo>
                  <a:lnTo>
                    <a:pt x="111" y="215"/>
                  </a:lnTo>
                  <a:lnTo>
                    <a:pt x="106" y="207"/>
                  </a:lnTo>
                  <a:lnTo>
                    <a:pt x="103" y="200"/>
                  </a:lnTo>
                  <a:lnTo>
                    <a:pt x="101" y="191"/>
                  </a:lnTo>
                  <a:lnTo>
                    <a:pt x="101" y="183"/>
                  </a:lnTo>
                  <a:lnTo>
                    <a:pt x="104" y="171"/>
                  </a:lnTo>
                  <a:lnTo>
                    <a:pt x="167" y="39"/>
                  </a:lnTo>
                  <a:lnTo>
                    <a:pt x="167" y="36"/>
                  </a:lnTo>
                  <a:lnTo>
                    <a:pt x="168" y="31"/>
                  </a:lnTo>
                  <a:lnTo>
                    <a:pt x="170" y="26"/>
                  </a:lnTo>
                  <a:lnTo>
                    <a:pt x="172" y="23"/>
                  </a:lnTo>
                  <a:lnTo>
                    <a:pt x="176" y="18"/>
                  </a:lnTo>
                  <a:lnTo>
                    <a:pt x="180" y="14"/>
                  </a:lnTo>
                  <a:lnTo>
                    <a:pt x="185" y="10"/>
                  </a:lnTo>
                  <a:lnTo>
                    <a:pt x="191" y="7"/>
                  </a:lnTo>
                  <a:lnTo>
                    <a:pt x="199" y="3"/>
                  </a:lnTo>
                  <a:lnTo>
                    <a:pt x="208" y="2"/>
                  </a:lnTo>
                  <a:lnTo>
                    <a:pt x="219" y="0"/>
                  </a:lnTo>
                  <a:lnTo>
                    <a:pt x="233" y="0"/>
                  </a:lnTo>
                  <a:lnTo>
                    <a:pt x="248" y="2"/>
                  </a:lnTo>
                  <a:lnTo>
                    <a:pt x="265" y="4"/>
                  </a:lnTo>
                  <a:lnTo>
                    <a:pt x="270" y="4"/>
                  </a:lnTo>
                  <a:lnTo>
                    <a:pt x="284" y="5"/>
                  </a:lnTo>
                  <a:lnTo>
                    <a:pt x="302" y="8"/>
                  </a:lnTo>
                  <a:lnTo>
                    <a:pt x="322" y="13"/>
                  </a:lnTo>
                  <a:lnTo>
                    <a:pt x="333" y="17"/>
                  </a:lnTo>
                  <a:lnTo>
                    <a:pt x="343" y="21"/>
                  </a:lnTo>
                  <a:lnTo>
                    <a:pt x="352" y="28"/>
                  </a:lnTo>
                  <a:lnTo>
                    <a:pt x="359" y="34"/>
                  </a:lnTo>
                  <a:lnTo>
                    <a:pt x="366" y="41"/>
                  </a:lnTo>
                  <a:lnTo>
                    <a:pt x="369" y="51"/>
                  </a:lnTo>
                  <a:lnTo>
                    <a:pt x="371" y="56"/>
                  </a:lnTo>
                  <a:lnTo>
                    <a:pt x="371" y="62"/>
                  </a:lnTo>
                  <a:lnTo>
                    <a:pt x="371" y="67"/>
                  </a:lnTo>
                  <a:lnTo>
                    <a:pt x="369" y="75"/>
                  </a:lnTo>
                  <a:lnTo>
                    <a:pt x="265" y="39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7" name="Freeform 162"/>
            <p:cNvSpPr>
              <a:spLocks/>
            </p:cNvSpPr>
            <p:nvPr/>
          </p:nvSpPr>
          <p:spPr bwMode="auto">
            <a:xfrm rot="-1650057">
              <a:off x="6296025" y="1726407"/>
              <a:ext cx="17860" cy="17860"/>
            </a:xfrm>
            <a:custGeom>
              <a:avLst/>
              <a:gdLst>
                <a:gd name="T0" fmla="*/ 0 w 371"/>
                <a:gd name="T1" fmla="*/ 2147483646 h 396"/>
                <a:gd name="T2" fmla="*/ 2147483646 w 371"/>
                <a:gd name="T3" fmla="*/ 2147483646 h 396"/>
                <a:gd name="T4" fmla="*/ 2147483646 w 371"/>
                <a:gd name="T5" fmla="*/ 2147483646 h 396"/>
                <a:gd name="T6" fmla="*/ 2147483646 w 371"/>
                <a:gd name="T7" fmla="*/ 2147483646 h 396"/>
                <a:gd name="T8" fmla="*/ 2147483646 w 371"/>
                <a:gd name="T9" fmla="*/ 2147483646 h 396"/>
                <a:gd name="T10" fmla="*/ 2147483646 w 371"/>
                <a:gd name="T11" fmla="*/ 2147483646 h 396"/>
                <a:gd name="T12" fmla="*/ 2147483646 w 371"/>
                <a:gd name="T13" fmla="*/ 2147483646 h 396"/>
                <a:gd name="T14" fmla="*/ 2147483646 w 371"/>
                <a:gd name="T15" fmla="*/ 2147483646 h 396"/>
                <a:gd name="T16" fmla="*/ 2147483646 w 371"/>
                <a:gd name="T17" fmla="*/ 2147483646 h 396"/>
                <a:gd name="T18" fmla="*/ 2147483646 w 371"/>
                <a:gd name="T19" fmla="*/ 2147483646 h 396"/>
                <a:gd name="T20" fmla="*/ 2147483646 w 371"/>
                <a:gd name="T21" fmla="*/ 2147483646 h 396"/>
                <a:gd name="T22" fmla="*/ 2147483646 w 371"/>
                <a:gd name="T23" fmla="*/ 2147483646 h 396"/>
                <a:gd name="T24" fmla="*/ 2147483646 w 371"/>
                <a:gd name="T25" fmla="*/ 2147483646 h 396"/>
                <a:gd name="T26" fmla="*/ 2147483646 w 371"/>
                <a:gd name="T27" fmla="*/ 2147483646 h 396"/>
                <a:gd name="T28" fmla="*/ 2147483646 w 371"/>
                <a:gd name="T29" fmla="*/ 2147483646 h 396"/>
                <a:gd name="T30" fmla="*/ 2147483646 w 371"/>
                <a:gd name="T31" fmla="*/ 2147483646 h 396"/>
                <a:gd name="T32" fmla="*/ 2147483646 w 371"/>
                <a:gd name="T33" fmla="*/ 2147483646 h 396"/>
                <a:gd name="T34" fmla="*/ 2147483646 w 371"/>
                <a:gd name="T35" fmla="*/ 2147483646 h 396"/>
                <a:gd name="T36" fmla="*/ 2147483646 w 371"/>
                <a:gd name="T37" fmla="*/ 2147483646 h 396"/>
                <a:gd name="T38" fmla="*/ 2147483646 w 371"/>
                <a:gd name="T39" fmla="*/ 2147483646 h 396"/>
                <a:gd name="T40" fmla="*/ 2147483646 w 371"/>
                <a:gd name="T41" fmla="*/ 2147483646 h 396"/>
                <a:gd name="T42" fmla="*/ 2147483646 w 371"/>
                <a:gd name="T43" fmla="*/ 2147483646 h 396"/>
                <a:gd name="T44" fmla="*/ 2147483646 w 371"/>
                <a:gd name="T45" fmla="*/ 2147483646 h 396"/>
                <a:gd name="T46" fmla="*/ 2147483646 w 371"/>
                <a:gd name="T47" fmla="*/ 2147483646 h 396"/>
                <a:gd name="T48" fmla="*/ 2147483646 w 371"/>
                <a:gd name="T49" fmla="*/ 2147483646 h 396"/>
                <a:gd name="T50" fmla="*/ 2147483646 w 371"/>
                <a:gd name="T51" fmla="*/ 2147483646 h 396"/>
                <a:gd name="T52" fmla="*/ 2147483646 w 371"/>
                <a:gd name="T53" fmla="*/ 2147483646 h 396"/>
                <a:gd name="T54" fmla="*/ 2147483646 w 371"/>
                <a:gd name="T55" fmla="*/ 2147483646 h 396"/>
                <a:gd name="T56" fmla="*/ 2147483646 w 371"/>
                <a:gd name="T57" fmla="*/ 2147483646 h 396"/>
                <a:gd name="T58" fmla="*/ 2147483646 w 371"/>
                <a:gd name="T59" fmla="*/ 2147483646 h 396"/>
                <a:gd name="T60" fmla="*/ 2147483646 w 371"/>
                <a:gd name="T61" fmla="*/ 2147483646 h 396"/>
                <a:gd name="T62" fmla="*/ 2147483646 w 371"/>
                <a:gd name="T63" fmla="*/ 2147483646 h 396"/>
                <a:gd name="T64" fmla="*/ 2147483646 w 371"/>
                <a:gd name="T65" fmla="*/ 2147483646 h 396"/>
                <a:gd name="T66" fmla="*/ 2147483646 w 371"/>
                <a:gd name="T67" fmla="*/ 0 h 396"/>
                <a:gd name="T68" fmla="*/ 2147483646 w 371"/>
                <a:gd name="T69" fmla="*/ 0 h 396"/>
                <a:gd name="T70" fmla="*/ 2147483646 w 371"/>
                <a:gd name="T71" fmla="*/ 0 h 396"/>
                <a:gd name="T72" fmla="*/ 2147483646 w 371"/>
                <a:gd name="T73" fmla="*/ 0 h 396"/>
                <a:gd name="T74" fmla="*/ 2147483646 w 371"/>
                <a:gd name="T75" fmla="*/ 0 h 396"/>
                <a:gd name="T76" fmla="*/ 2147483646 w 371"/>
                <a:gd name="T77" fmla="*/ 0 h 396"/>
                <a:gd name="T78" fmla="*/ 2147483646 w 371"/>
                <a:gd name="T79" fmla="*/ 0 h 396"/>
                <a:gd name="T80" fmla="*/ 2147483646 w 371"/>
                <a:gd name="T81" fmla="*/ 0 h 396"/>
                <a:gd name="T82" fmla="*/ 2147483646 w 371"/>
                <a:gd name="T83" fmla="*/ 0 h 396"/>
                <a:gd name="T84" fmla="*/ 2147483646 w 371"/>
                <a:gd name="T85" fmla="*/ 0 h 396"/>
                <a:gd name="T86" fmla="*/ 2147483646 w 371"/>
                <a:gd name="T87" fmla="*/ 0 h 396"/>
                <a:gd name="T88" fmla="*/ 2147483646 w 371"/>
                <a:gd name="T89" fmla="*/ 0 h 396"/>
                <a:gd name="T90" fmla="*/ 2147483646 w 371"/>
                <a:gd name="T91" fmla="*/ 2147483646 h 396"/>
                <a:gd name="T92" fmla="*/ 2147483646 w 371"/>
                <a:gd name="T93" fmla="*/ 2147483646 h 396"/>
                <a:gd name="T94" fmla="*/ 2147483646 w 371"/>
                <a:gd name="T95" fmla="*/ 2147483646 h 396"/>
                <a:gd name="T96" fmla="*/ 2147483646 w 371"/>
                <a:gd name="T97" fmla="*/ 2147483646 h 396"/>
                <a:gd name="T98" fmla="*/ 2147483646 w 371"/>
                <a:gd name="T99" fmla="*/ 2147483646 h 396"/>
                <a:gd name="T100" fmla="*/ 2147483646 w 371"/>
                <a:gd name="T101" fmla="*/ 2147483646 h 396"/>
                <a:gd name="T102" fmla="*/ 2147483646 w 371"/>
                <a:gd name="T103" fmla="*/ 2147483646 h 396"/>
                <a:gd name="T104" fmla="*/ 2147483646 w 371"/>
                <a:gd name="T105" fmla="*/ 2147483646 h 396"/>
                <a:gd name="T106" fmla="*/ 2147483646 w 371"/>
                <a:gd name="T107" fmla="*/ 2147483646 h 396"/>
                <a:gd name="T108" fmla="*/ 2147483646 w 371"/>
                <a:gd name="T109" fmla="*/ 2147483646 h 396"/>
                <a:gd name="T110" fmla="*/ 2147483646 w 371"/>
                <a:gd name="T111" fmla="*/ 2147483646 h 396"/>
                <a:gd name="T112" fmla="*/ 0 w 371"/>
                <a:gd name="T113" fmla="*/ 2147483646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1"/>
                <a:gd name="T172" fmla="*/ 0 h 396"/>
                <a:gd name="T173" fmla="*/ 371 w 371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1" h="396">
                  <a:moveTo>
                    <a:pt x="0" y="340"/>
                  </a:moveTo>
                  <a:lnTo>
                    <a:pt x="119" y="284"/>
                  </a:lnTo>
                  <a:lnTo>
                    <a:pt x="119" y="282"/>
                  </a:lnTo>
                  <a:lnTo>
                    <a:pt x="119" y="277"/>
                  </a:lnTo>
                  <a:lnTo>
                    <a:pt x="121" y="271"/>
                  </a:lnTo>
                  <a:lnTo>
                    <a:pt x="125" y="263"/>
                  </a:lnTo>
                  <a:lnTo>
                    <a:pt x="129" y="260"/>
                  </a:lnTo>
                  <a:lnTo>
                    <a:pt x="132" y="257"/>
                  </a:lnTo>
                  <a:lnTo>
                    <a:pt x="136" y="253"/>
                  </a:lnTo>
                  <a:lnTo>
                    <a:pt x="142" y="251"/>
                  </a:lnTo>
                  <a:lnTo>
                    <a:pt x="149" y="250"/>
                  </a:lnTo>
                  <a:lnTo>
                    <a:pt x="156" y="248"/>
                  </a:lnTo>
                  <a:lnTo>
                    <a:pt x="165" y="248"/>
                  </a:lnTo>
                  <a:lnTo>
                    <a:pt x="175" y="248"/>
                  </a:lnTo>
                  <a:lnTo>
                    <a:pt x="171" y="248"/>
                  </a:lnTo>
                  <a:lnTo>
                    <a:pt x="161" y="245"/>
                  </a:lnTo>
                  <a:lnTo>
                    <a:pt x="146" y="240"/>
                  </a:lnTo>
                  <a:lnTo>
                    <a:pt x="131" y="231"/>
                  </a:lnTo>
                  <a:lnTo>
                    <a:pt x="124" y="226"/>
                  </a:lnTo>
                  <a:lnTo>
                    <a:pt x="118" y="221"/>
                  </a:lnTo>
                  <a:lnTo>
                    <a:pt x="111" y="215"/>
                  </a:lnTo>
                  <a:lnTo>
                    <a:pt x="106" y="207"/>
                  </a:lnTo>
                  <a:lnTo>
                    <a:pt x="103" y="200"/>
                  </a:lnTo>
                  <a:lnTo>
                    <a:pt x="101" y="191"/>
                  </a:lnTo>
                  <a:lnTo>
                    <a:pt x="101" y="183"/>
                  </a:lnTo>
                  <a:lnTo>
                    <a:pt x="104" y="171"/>
                  </a:lnTo>
                  <a:lnTo>
                    <a:pt x="167" y="39"/>
                  </a:lnTo>
                  <a:lnTo>
                    <a:pt x="167" y="36"/>
                  </a:lnTo>
                  <a:lnTo>
                    <a:pt x="168" y="31"/>
                  </a:lnTo>
                  <a:lnTo>
                    <a:pt x="170" y="26"/>
                  </a:lnTo>
                  <a:lnTo>
                    <a:pt x="172" y="23"/>
                  </a:lnTo>
                  <a:lnTo>
                    <a:pt x="176" y="18"/>
                  </a:lnTo>
                  <a:lnTo>
                    <a:pt x="180" y="14"/>
                  </a:lnTo>
                  <a:lnTo>
                    <a:pt x="185" y="10"/>
                  </a:lnTo>
                  <a:lnTo>
                    <a:pt x="191" y="7"/>
                  </a:lnTo>
                  <a:lnTo>
                    <a:pt x="199" y="3"/>
                  </a:lnTo>
                  <a:lnTo>
                    <a:pt x="208" y="2"/>
                  </a:lnTo>
                  <a:lnTo>
                    <a:pt x="219" y="0"/>
                  </a:lnTo>
                  <a:lnTo>
                    <a:pt x="233" y="0"/>
                  </a:lnTo>
                  <a:lnTo>
                    <a:pt x="248" y="2"/>
                  </a:lnTo>
                  <a:lnTo>
                    <a:pt x="265" y="4"/>
                  </a:lnTo>
                  <a:lnTo>
                    <a:pt x="270" y="4"/>
                  </a:lnTo>
                  <a:lnTo>
                    <a:pt x="284" y="5"/>
                  </a:lnTo>
                  <a:lnTo>
                    <a:pt x="302" y="8"/>
                  </a:lnTo>
                  <a:lnTo>
                    <a:pt x="322" y="13"/>
                  </a:lnTo>
                  <a:lnTo>
                    <a:pt x="333" y="17"/>
                  </a:lnTo>
                  <a:lnTo>
                    <a:pt x="343" y="21"/>
                  </a:lnTo>
                  <a:lnTo>
                    <a:pt x="352" y="28"/>
                  </a:lnTo>
                  <a:lnTo>
                    <a:pt x="359" y="34"/>
                  </a:lnTo>
                  <a:lnTo>
                    <a:pt x="366" y="41"/>
                  </a:lnTo>
                  <a:lnTo>
                    <a:pt x="369" y="51"/>
                  </a:lnTo>
                  <a:lnTo>
                    <a:pt x="371" y="56"/>
                  </a:lnTo>
                  <a:lnTo>
                    <a:pt x="371" y="62"/>
                  </a:lnTo>
                  <a:lnTo>
                    <a:pt x="371" y="67"/>
                  </a:lnTo>
                  <a:lnTo>
                    <a:pt x="369" y="75"/>
                  </a:lnTo>
                  <a:lnTo>
                    <a:pt x="265" y="396"/>
                  </a:lnTo>
                  <a:lnTo>
                    <a:pt x="0" y="3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163"/>
            <p:cNvSpPr>
              <a:spLocks/>
            </p:cNvSpPr>
            <p:nvPr/>
          </p:nvSpPr>
          <p:spPr bwMode="auto">
            <a:xfrm rot="-1650057">
              <a:off x="6084094" y="1844279"/>
              <a:ext cx="125016" cy="63103"/>
            </a:xfrm>
            <a:custGeom>
              <a:avLst/>
              <a:gdLst>
                <a:gd name="T0" fmla="*/ 2147483646 w 2586"/>
                <a:gd name="T1" fmla="*/ 2147483646 h 1321"/>
                <a:gd name="T2" fmla="*/ 2147483646 w 2586"/>
                <a:gd name="T3" fmla="*/ 2147483646 h 1321"/>
                <a:gd name="T4" fmla="*/ 2147483646 w 2586"/>
                <a:gd name="T5" fmla="*/ 2147483646 h 1321"/>
                <a:gd name="T6" fmla="*/ 2147483646 w 2586"/>
                <a:gd name="T7" fmla="*/ 2147483646 h 1321"/>
                <a:gd name="T8" fmla="*/ 2147483646 w 2586"/>
                <a:gd name="T9" fmla="*/ 2147483646 h 1321"/>
                <a:gd name="T10" fmla="*/ 2147483646 w 2586"/>
                <a:gd name="T11" fmla="*/ 2147483646 h 1321"/>
                <a:gd name="T12" fmla="*/ 2147483646 w 2586"/>
                <a:gd name="T13" fmla="*/ 2147483646 h 1321"/>
                <a:gd name="T14" fmla="*/ 2147483646 w 2586"/>
                <a:gd name="T15" fmla="*/ 2147483646 h 1321"/>
                <a:gd name="T16" fmla="*/ 2147483646 w 2586"/>
                <a:gd name="T17" fmla="*/ 2147483646 h 1321"/>
                <a:gd name="T18" fmla="*/ 2147483646 w 2586"/>
                <a:gd name="T19" fmla="*/ 2147483646 h 1321"/>
                <a:gd name="T20" fmla="*/ 2147483646 w 2586"/>
                <a:gd name="T21" fmla="*/ 2147483646 h 1321"/>
                <a:gd name="T22" fmla="*/ 2147483646 w 2586"/>
                <a:gd name="T23" fmla="*/ 2147483646 h 1321"/>
                <a:gd name="T24" fmla="*/ 0 w 2586"/>
                <a:gd name="T25" fmla="*/ 2147483646 h 1321"/>
                <a:gd name="T26" fmla="*/ 0 w 2586"/>
                <a:gd name="T27" fmla="*/ 2147483646 h 1321"/>
                <a:gd name="T28" fmla="*/ 0 w 2586"/>
                <a:gd name="T29" fmla="*/ 2147483646 h 1321"/>
                <a:gd name="T30" fmla="*/ 2147483646 w 2586"/>
                <a:gd name="T31" fmla="*/ 2147483646 h 1321"/>
                <a:gd name="T32" fmla="*/ 2147483646 w 2586"/>
                <a:gd name="T33" fmla="*/ 2147483646 h 1321"/>
                <a:gd name="T34" fmla="*/ 2147483646 w 2586"/>
                <a:gd name="T35" fmla="*/ 2147483646 h 1321"/>
                <a:gd name="T36" fmla="*/ 2147483646 w 2586"/>
                <a:gd name="T37" fmla="*/ 2147483646 h 1321"/>
                <a:gd name="T38" fmla="*/ 2147483646 w 2586"/>
                <a:gd name="T39" fmla="*/ 2147483646 h 1321"/>
                <a:gd name="T40" fmla="*/ 2147483646 w 2586"/>
                <a:gd name="T41" fmla="*/ 2147483646 h 1321"/>
                <a:gd name="T42" fmla="*/ 2147483646 w 2586"/>
                <a:gd name="T43" fmla="*/ 2147483646 h 1321"/>
                <a:gd name="T44" fmla="*/ 2147483646 w 2586"/>
                <a:gd name="T45" fmla="*/ 2147483646 h 1321"/>
                <a:gd name="T46" fmla="*/ 2147483646 w 2586"/>
                <a:gd name="T47" fmla="*/ 2147483646 h 1321"/>
                <a:gd name="T48" fmla="*/ 2147483646 w 2586"/>
                <a:gd name="T49" fmla="*/ 2147483646 h 1321"/>
                <a:gd name="T50" fmla="*/ 2147483646 w 2586"/>
                <a:gd name="T51" fmla="*/ 2147483646 h 1321"/>
                <a:gd name="T52" fmla="*/ 2147483646 w 2586"/>
                <a:gd name="T53" fmla="*/ 2147483646 h 1321"/>
                <a:gd name="T54" fmla="*/ 2147483646 w 2586"/>
                <a:gd name="T55" fmla="*/ 2147483646 h 1321"/>
                <a:gd name="T56" fmla="*/ 2147483646 w 2586"/>
                <a:gd name="T57" fmla="*/ 2147483646 h 1321"/>
                <a:gd name="T58" fmla="*/ 2147483646 w 2586"/>
                <a:gd name="T59" fmla="*/ 2147483646 h 1321"/>
                <a:gd name="T60" fmla="*/ 2147483646 w 2586"/>
                <a:gd name="T61" fmla="*/ 2147483646 h 1321"/>
                <a:gd name="T62" fmla="*/ 2147483646 w 2586"/>
                <a:gd name="T63" fmla="*/ 2147483646 h 1321"/>
                <a:gd name="T64" fmla="*/ 2147483646 w 2586"/>
                <a:gd name="T65" fmla="*/ 2147483646 h 1321"/>
                <a:gd name="T66" fmla="*/ 2147483646 w 2586"/>
                <a:gd name="T67" fmla="*/ 2147483646 h 1321"/>
                <a:gd name="T68" fmla="*/ 2147483646 w 2586"/>
                <a:gd name="T69" fmla="*/ 2147483646 h 1321"/>
                <a:gd name="T70" fmla="*/ 2147483646 w 2586"/>
                <a:gd name="T71" fmla="*/ 2147483646 h 1321"/>
                <a:gd name="T72" fmla="*/ 2147483646 w 2586"/>
                <a:gd name="T73" fmla="*/ 2147483646 h 1321"/>
                <a:gd name="T74" fmla="*/ 2147483646 w 2586"/>
                <a:gd name="T75" fmla="*/ 2147483646 h 1321"/>
                <a:gd name="T76" fmla="*/ 2147483646 w 2586"/>
                <a:gd name="T77" fmla="*/ 2147483646 h 1321"/>
                <a:gd name="T78" fmla="*/ 2147483646 w 2586"/>
                <a:gd name="T79" fmla="*/ 2147483646 h 1321"/>
                <a:gd name="T80" fmla="*/ 2147483646 w 2586"/>
                <a:gd name="T81" fmla="*/ 2147483646 h 1321"/>
                <a:gd name="T82" fmla="*/ 2147483646 w 2586"/>
                <a:gd name="T83" fmla="*/ 2147483646 h 1321"/>
                <a:gd name="T84" fmla="*/ 2147483646 w 2586"/>
                <a:gd name="T85" fmla="*/ 2147483646 h 1321"/>
                <a:gd name="T86" fmla="*/ 2147483646 w 2586"/>
                <a:gd name="T87" fmla="*/ 2147483646 h 1321"/>
                <a:gd name="T88" fmla="*/ 2147483646 w 2586"/>
                <a:gd name="T89" fmla="*/ 2147483646 h 1321"/>
                <a:gd name="T90" fmla="*/ 2147483646 w 2586"/>
                <a:gd name="T91" fmla="*/ 2147483646 h 1321"/>
                <a:gd name="T92" fmla="*/ 2147483646 w 2586"/>
                <a:gd name="T93" fmla="*/ 0 h 1321"/>
                <a:gd name="T94" fmla="*/ 2147483646 w 2586"/>
                <a:gd name="T95" fmla="*/ 2147483646 h 13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86"/>
                <a:gd name="T145" fmla="*/ 0 h 1321"/>
                <a:gd name="T146" fmla="*/ 2586 w 2586"/>
                <a:gd name="T147" fmla="*/ 1321 h 13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86" h="1321">
                  <a:moveTo>
                    <a:pt x="2578" y="1321"/>
                  </a:moveTo>
                  <a:lnTo>
                    <a:pt x="2326" y="1321"/>
                  </a:lnTo>
                  <a:lnTo>
                    <a:pt x="630" y="1181"/>
                  </a:lnTo>
                  <a:lnTo>
                    <a:pt x="506" y="1166"/>
                  </a:lnTo>
                  <a:lnTo>
                    <a:pt x="398" y="1148"/>
                  </a:lnTo>
                  <a:lnTo>
                    <a:pt x="305" y="1130"/>
                  </a:lnTo>
                  <a:lnTo>
                    <a:pt x="226" y="1110"/>
                  </a:lnTo>
                  <a:lnTo>
                    <a:pt x="160" y="1089"/>
                  </a:lnTo>
                  <a:lnTo>
                    <a:pt x="107" y="1068"/>
                  </a:lnTo>
                  <a:lnTo>
                    <a:pt x="64" y="1045"/>
                  </a:lnTo>
                  <a:lnTo>
                    <a:pt x="33" y="1023"/>
                  </a:lnTo>
                  <a:lnTo>
                    <a:pt x="14" y="1000"/>
                  </a:lnTo>
                  <a:lnTo>
                    <a:pt x="2" y="975"/>
                  </a:lnTo>
                  <a:lnTo>
                    <a:pt x="0" y="951"/>
                  </a:lnTo>
                  <a:lnTo>
                    <a:pt x="6" y="926"/>
                  </a:lnTo>
                  <a:lnTo>
                    <a:pt x="19" y="903"/>
                  </a:lnTo>
                  <a:lnTo>
                    <a:pt x="38" y="878"/>
                  </a:lnTo>
                  <a:lnTo>
                    <a:pt x="63" y="855"/>
                  </a:lnTo>
                  <a:lnTo>
                    <a:pt x="93" y="831"/>
                  </a:lnTo>
                  <a:lnTo>
                    <a:pt x="126" y="807"/>
                  </a:lnTo>
                  <a:lnTo>
                    <a:pt x="164" y="785"/>
                  </a:lnTo>
                  <a:lnTo>
                    <a:pt x="203" y="764"/>
                  </a:lnTo>
                  <a:lnTo>
                    <a:pt x="246" y="743"/>
                  </a:lnTo>
                  <a:lnTo>
                    <a:pt x="288" y="722"/>
                  </a:lnTo>
                  <a:lnTo>
                    <a:pt x="331" y="703"/>
                  </a:lnTo>
                  <a:lnTo>
                    <a:pt x="373" y="686"/>
                  </a:lnTo>
                  <a:lnTo>
                    <a:pt x="414" y="670"/>
                  </a:lnTo>
                  <a:lnTo>
                    <a:pt x="490" y="641"/>
                  </a:lnTo>
                  <a:lnTo>
                    <a:pt x="552" y="620"/>
                  </a:lnTo>
                  <a:lnTo>
                    <a:pt x="594" y="607"/>
                  </a:lnTo>
                  <a:lnTo>
                    <a:pt x="609" y="602"/>
                  </a:lnTo>
                  <a:lnTo>
                    <a:pt x="678" y="576"/>
                  </a:lnTo>
                  <a:lnTo>
                    <a:pt x="759" y="548"/>
                  </a:lnTo>
                  <a:lnTo>
                    <a:pt x="851" y="516"/>
                  </a:lnTo>
                  <a:lnTo>
                    <a:pt x="952" y="483"/>
                  </a:lnTo>
                  <a:lnTo>
                    <a:pt x="1064" y="447"/>
                  </a:lnTo>
                  <a:lnTo>
                    <a:pt x="1183" y="409"/>
                  </a:lnTo>
                  <a:lnTo>
                    <a:pt x="1308" y="370"/>
                  </a:lnTo>
                  <a:lnTo>
                    <a:pt x="1440" y="330"/>
                  </a:lnTo>
                  <a:lnTo>
                    <a:pt x="1576" y="289"/>
                  </a:lnTo>
                  <a:lnTo>
                    <a:pt x="1716" y="247"/>
                  </a:lnTo>
                  <a:lnTo>
                    <a:pt x="1860" y="205"/>
                  </a:lnTo>
                  <a:lnTo>
                    <a:pt x="2005" y="163"/>
                  </a:lnTo>
                  <a:lnTo>
                    <a:pt x="2152" y="121"/>
                  </a:lnTo>
                  <a:lnTo>
                    <a:pt x="2298" y="80"/>
                  </a:lnTo>
                  <a:lnTo>
                    <a:pt x="2443" y="40"/>
                  </a:lnTo>
                  <a:lnTo>
                    <a:pt x="2586" y="0"/>
                  </a:lnTo>
                  <a:lnTo>
                    <a:pt x="2578" y="13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9" name="Oval 164"/>
            <p:cNvSpPr>
              <a:spLocks noChangeArrowheads="1"/>
            </p:cNvSpPr>
            <p:nvPr/>
          </p:nvSpPr>
          <p:spPr bwMode="auto">
            <a:xfrm rot="-1582722">
              <a:off x="5142310" y="2453879"/>
              <a:ext cx="113109" cy="254794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>
              <a:off x="2740819" y="3802857"/>
              <a:ext cx="477441" cy="7977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Mil / Distance Example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-4095047" y="1156972"/>
            <a:ext cx="3715675" cy="75465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</a:rPr>
              <a:t>A 5 mil CEP at 2,000 m slant range </a:t>
            </a:r>
            <a:r>
              <a:rPr lang="en-US" altLang="en-US" sz="2100" b="1" dirty="0">
                <a:solidFill>
                  <a:srgbClr val="000000"/>
                </a:solidFill>
                <a:sym typeface="Symbol" panose="05050102010706020507" pitchFamily="18" charset="2"/>
              </a:rPr>
              <a:t> 2m</a:t>
            </a:r>
            <a:r>
              <a:rPr lang="en-US" altLang="en-US" sz="2100" b="1" dirty="0">
                <a:solidFill>
                  <a:srgbClr val="000000"/>
                </a:solidFill>
              </a:rPr>
              <a:t> (normal plane)</a:t>
            </a:r>
            <a:endParaRPr lang="en-US" altLang="en-US" b="1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03F3FEF5-7256-DC7B-10B1-2100E611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785" y="855214"/>
            <a:ext cx="19415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0" dirty="0">
                <a:latin typeface="Arial Narrow" panose="020B0606020202030204" pitchFamily="34" charset="0"/>
              </a:rPr>
              <a:t>Slant range (SR) </a:t>
            </a:r>
            <a:r>
              <a:rPr lang="en-US" altLang="en-US" sz="1350" dirty="0">
                <a:latin typeface="Arial Narrow" panose="020B0606020202030204" pitchFamily="34" charset="0"/>
                <a:sym typeface="Symbol" panose="05050102010706020507" pitchFamily="18" charset="2"/>
              </a:rPr>
              <a:t></a:t>
            </a:r>
            <a:r>
              <a:rPr lang="en-US" altLang="en-US" sz="1350" dirty="0">
                <a:latin typeface="Arial Narrow" panose="020B0606020202030204" pitchFamily="34" charset="0"/>
              </a:rPr>
              <a:t> 1000 m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F43E54-AA2F-6A10-8924-585AEDEA4610}"/>
              </a:ext>
            </a:extLst>
          </p:cNvPr>
          <p:cNvGrpSpPr/>
          <p:nvPr/>
        </p:nvGrpSpPr>
        <p:grpSpPr>
          <a:xfrm>
            <a:off x="1099573" y="666750"/>
            <a:ext cx="6934200" cy="4026555"/>
            <a:chOff x="1479947" y="1320404"/>
            <a:chExt cx="6210300" cy="3596878"/>
          </a:xfrm>
        </p:grpSpPr>
        <p:sp>
          <p:nvSpPr>
            <p:cNvPr id="39940" name="Rectangle 2"/>
            <p:cNvSpPr>
              <a:spLocks noChangeArrowheads="1"/>
            </p:cNvSpPr>
            <p:nvPr/>
          </p:nvSpPr>
          <p:spPr bwMode="auto">
            <a:xfrm>
              <a:off x="1479947" y="1320404"/>
              <a:ext cx="6210300" cy="3596878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1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941" name="Picture 3" descr="M1_TAN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781" y="3514726"/>
              <a:ext cx="952500" cy="29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Rectangle 4"/>
            <p:cNvSpPr>
              <a:spLocks noChangeArrowheads="1"/>
            </p:cNvSpPr>
            <p:nvPr/>
          </p:nvSpPr>
          <p:spPr bwMode="auto">
            <a:xfrm>
              <a:off x="1495425" y="3801667"/>
              <a:ext cx="6181725" cy="1115615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2193814" y="2104260"/>
              <a:ext cx="1738867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Slant range (SR)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2000 m</a:t>
              </a:r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4556523" y="3814762"/>
              <a:ext cx="1035396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Radius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10 m</a:t>
              </a:r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3565923" y="4627960"/>
              <a:ext cx="1035396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Radius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15 m</a:t>
              </a: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1851423" y="4338637"/>
              <a:ext cx="929156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SR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3000 m</a:t>
              </a: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5557838" y="2820591"/>
              <a:ext cx="965049" cy="26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Radius </a:t>
              </a:r>
              <a:r>
                <a:rPr lang="en-US" altLang="en-US" sz="1350" dirty="0">
                  <a:latin typeface="Arial Narrow" panose="020B0606020202030204" pitchFamily="34" charset="0"/>
                  <a:sym typeface="Symbol" panose="05050102010706020507" pitchFamily="18" charset="2"/>
                </a:rPr>
                <a:t></a:t>
              </a:r>
              <a:r>
                <a:rPr lang="en-US" altLang="en-US" sz="1350" dirty="0">
                  <a:latin typeface="Arial Narrow" panose="020B0606020202030204" pitchFamily="34" charset="0"/>
                </a:rPr>
                <a:t> 5 m</a:t>
              </a: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5865019" y="2419350"/>
              <a:ext cx="934641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latin typeface="Arial Narrow" panose="020B0606020202030204" pitchFamily="34" charset="0"/>
                </a:rPr>
                <a:t>5 mils CEP</a:t>
              </a:r>
              <a:r>
                <a:rPr lang="en-US" altLang="en-US" sz="1350" baseline="-25000" dirty="0">
                  <a:latin typeface="Arial Narrow" panose="020B0606020202030204" pitchFamily="34" charset="0"/>
                </a:rPr>
                <a:t>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baseline="-25000" dirty="0">
                  <a:latin typeface="Arial Narrow" panose="020B0606020202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350" baseline="-25000" dirty="0">
                <a:latin typeface="Arial Narrow" panose="020B0606020202030204" pitchFamily="34" charset="0"/>
              </a:endParaRPr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2256235" y="1875235"/>
              <a:ext cx="3921919" cy="2718197"/>
            </a:xfrm>
            <a:custGeom>
              <a:avLst/>
              <a:gdLst>
                <a:gd name="T0" fmla="*/ 2147483646 w 3060"/>
                <a:gd name="T1" fmla="*/ 0 h 2148"/>
                <a:gd name="T2" fmla="*/ 0 w 3060"/>
                <a:gd name="T3" fmla="*/ 2147483646 h 2148"/>
                <a:gd name="T4" fmla="*/ 2147483646 w 3060"/>
                <a:gd name="T5" fmla="*/ 2147483646 h 2148"/>
                <a:gd name="T6" fmla="*/ 2147483646 w 3060"/>
                <a:gd name="T7" fmla="*/ 0 h 2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60"/>
                <a:gd name="T13" fmla="*/ 0 h 2148"/>
                <a:gd name="T14" fmla="*/ 3060 w 3060"/>
                <a:gd name="T15" fmla="*/ 2148 h 2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60" h="2148">
                  <a:moveTo>
                    <a:pt x="3060" y="0"/>
                  </a:moveTo>
                  <a:lnTo>
                    <a:pt x="0" y="888"/>
                  </a:lnTo>
                  <a:lnTo>
                    <a:pt x="750" y="2148"/>
                  </a:lnTo>
                  <a:lnTo>
                    <a:pt x="306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2749154" y="1875235"/>
              <a:ext cx="3429000" cy="192762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594497" y="2619375"/>
              <a:ext cx="638175" cy="105489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2256235" y="3825479"/>
              <a:ext cx="446484" cy="4869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878932" y="2372321"/>
              <a:ext cx="1029315" cy="779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248150" y="1745456"/>
              <a:ext cx="884635" cy="6917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5255419" y="2709862"/>
              <a:ext cx="315516" cy="24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957" name="Arc 21"/>
            <p:cNvSpPr>
              <a:spLocks/>
            </p:cNvSpPr>
            <p:nvPr/>
          </p:nvSpPr>
          <p:spPr bwMode="auto">
            <a:xfrm rot="-2731935" flipH="1" flipV="1">
              <a:off x="5606654" y="2137172"/>
              <a:ext cx="227409" cy="470297"/>
            </a:xfrm>
            <a:custGeom>
              <a:avLst/>
              <a:gdLst>
                <a:gd name="T0" fmla="*/ 2147483646 w 21600"/>
                <a:gd name="T1" fmla="*/ 0 h 26379"/>
                <a:gd name="T2" fmla="*/ 2147483646 w 21600"/>
                <a:gd name="T3" fmla="*/ 2147483646 h 26379"/>
                <a:gd name="T4" fmla="*/ 0 w 21600"/>
                <a:gd name="T5" fmla="*/ 2147483646 h 263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379"/>
                <a:gd name="T11" fmla="*/ 21600 w 21600"/>
                <a:gd name="T12" fmla="*/ 26379 h 26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379" fill="none" extrusionOk="0">
                  <a:moveTo>
                    <a:pt x="9880" y="0"/>
                  </a:moveTo>
                  <a:cubicBezTo>
                    <a:pt x="17076" y="3702"/>
                    <a:pt x="21600" y="11115"/>
                    <a:pt x="21600" y="19208"/>
                  </a:cubicBezTo>
                  <a:cubicBezTo>
                    <a:pt x="21600" y="21650"/>
                    <a:pt x="21185" y="24075"/>
                    <a:pt x="20374" y="26378"/>
                  </a:cubicBezTo>
                </a:path>
                <a:path w="21600" h="26379" stroke="0" extrusionOk="0">
                  <a:moveTo>
                    <a:pt x="9880" y="0"/>
                  </a:moveTo>
                  <a:cubicBezTo>
                    <a:pt x="17076" y="3702"/>
                    <a:pt x="21600" y="11115"/>
                    <a:pt x="21600" y="19208"/>
                  </a:cubicBezTo>
                  <a:cubicBezTo>
                    <a:pt x="21600" y="21650"/>
                    <a:pt x="21185" y="24075"/>
                    <a:pt x="20374" y="26378"/>
                  </a:cubicBezTo>
                  <a:lnTo>
                    <a:pt x="0" y="19208"/>
                  </a:lnTo>
                  <a:lnTo>
                    <a:pt x="988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 flipV="1">
              <a:off x="4246960" y="3696891"/>
              <a:ext cx="353615" cy="2726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 flipV="1">
              <a:off x="3225404" y="4593432"/>
              <a:ext cx="350044" cy="1988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960" name="Arc 24"/>
            <p:cNvSpPr>
              <a:spLocks/>
            </p:cNvSpPr>
            <p:nvPr/>
          </p:nvSpPr>
          <p:spPr bwMode="auto">
            <a:xfrm rot="9740701" flipV="1">
              <a:off x="5297092" y="1593057"/>
              <a:ext cx="230981" cy="464344"/>
            </a:xfrm>
            <a:custGeom>
              <a:avLst/>
              <a:gdLst>
                <a:gd name="T0" fmla="*/ 2147483646 w 21600"/>
                <a:gd name="T1" fmla="*/ 0 h 26379"/>
                <a:gd name="T2" fmla="*/ 2147483646 w 21600"/>
                <a:gd name="T3" fmla="*/ 2147483646 h 26379"/>
                <a:gd name="T4" fmla="*/ 0 w 21600"/>
                <a:gd name="T5" fmla="*/ 2147483646 h 263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379"/>
                <a:gd name="T11" fmla="*/ 21600 w 21600"/>
                <a:gd name="T12" fmla="*/ 26379 h 26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379" fill="none" extrusionOk="0">
                  <a:moveTo>
                    <a:pt x="9880" y="0"/>
                  </a:moveTo>
                  <a:cubicBezTo>
                    <a:pt x="17076" y="3702"/>
                    <a:pt x="21600" y="11115"/>
                    <a:pt x="21600" y="19208"/>
                  </a:cubicBezTo>
                  <a:cubicBezTo>
                    <a:pt x="21600" y="21650"/>
                    <a:pt x="21185" y="24075"/>
                    <a:pt x="20374" y="26378"/>
                  </a:cubicBezTo>
                </a:path>
                <a:path w="21600" h="26379" stroke="0" extrusionOk="0">
                  <a:moveTo>
                    <a:pt x="9880" y="0"/>
                  </a:moveTo>
                  <a:cubicBezTo>
                    <a:pt x="17076" y="3702"/>
                    <a:pt x="21600" y="11115"/>
                    <a:pt x="21600" y="19208"/>
                  </a:cubicBezTo>
                  <a:cubicBezTo>
                    <a:pt x="21600" y="21650"/>
                    <a:pt x="21185" y="24075"/>
                    <a:pt x="20374" y="26378"/>
                  </a:cubicBezTo>
                  <a:lnTo>
                    <a:pt x="0" y="19208"/>
                  </a:lnTo>
                  <a:lnTo>
                    <a:pt x="988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26"/>
            <p:cNvSpPr>
              <a:spLocks noChangeArrowheads="1"/>
            </p:cNvSpPr>
            <p:nvPr/>
          </p:nvSpPr>
          <p:spPr bwMode="auto">
            <a:xfrm rot="-1650057">
              <a:off x="6378179" y="1791891"/>
              <a:ext cx="16669" cy="59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2" name="Rectangle 27"/>
            <p:cNvSpPr>
              <a:spLocks noChangeArrowheads="1"/>
            </p:cNvSpPr>
            <p:nvPr/>
          </p:nvSpPr>
          <p:spPr bwMode="auto">
            <a:xfrm rot="-1650057">
              <a:off x="6378179" y="1791891"/>
              <a:ext cx="16669" cy="5953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3" name="Rectangle 28"/>
            <p:cNvSpPr>
              <a:spLocks noChangeArrowheads="1"/>
            </p:cNvSpPr>
            <p:nvPr/>
          </p:nvSpPr>
          <p:spPr bwMode="auto">
            <a:xfrm rot="-1650057">
              <a:off x="6611541" y="1557337"/>
              <a:ext cx="165497" cy="250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4" name="Rectangle 29"/>
            <p:cNvSpPr>
              <a:spLocks noChangeArrowheads="1"/>
            </p:cNvSpPr>
            <p:nvPr/>
          </p:nvSpPr>
          <p:spPr bwMode="auto">
            <a:xfrm rot="-1650057">
              <a:off x="6611541" y="1557337"/>
              <a:ext cx="165497" cy="25004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5" name="Rectangle 30"/>
            <p:cNvSpPr>
              <a:spLocks noChangeArrowheads="1"/>
            </p:cNvSpPr>
            <p:nvPr/>
          </p:nvSpPr>
          <p:spPr bwMode="auto">
            <a:xfrm rot="-1650057">
              <a:off x="6453187" y="1649016"/>
              <a:ext cx="5954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6" name="Rectangle 31"/>
            <p:cNvSpPr>
              <a:spLocks noChangeArrowheads="1"/>
            </p:cNvSpPr>
            <p:nvPr/>
          </p:nvSpPr>
          <p:spPr bwMode="auto">
            <a:xfrm rot="-1650057">
              <a:off x="6453187" y="1649016"/>
              <a:ext cx="5954" cy="952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67" name="Freeform 32"/>
            <p:cNvSpPr>
              <a:spLocks/>
            </p:cNvSpPr>
            <p:nvPr/>
          </p:nvSpPr>
          <p:spPr bwMode="auto">
            <a:xfrm rot="-1650057">
              <a:off x="6182916" y="1858567"/>
              <a:ext cx="34528" cy="29765"/>
            </a:xfrm>
            <a:custGeom>
              <a:avLst/>
              <a:gdLst>
                <a:gd name="T0" fmla="*/ 2147483646 w 714"/>
                <a:gd name="T1" fmla="*/ 2147483646 h 642"/>
                <a:gd name="T2" fmla="*/ 2147483646 w 714"/>
                <a:gd name="T3" fmla="*/ 2147483646 h 642"/>
                <a:gd name="T4" fmla="*/ 2147483646 w 714"/>
                <a:gd name="T5" fmla="*/ 2147483646 h 642"/>
                <a:gd name="T6" fmla="*/ 2147483646 w 714"/>
                <a:gd name="T7" fmla="*/ 2147483646 h 642"/>
                <a:gd name="T8" fmla="*/ 2147483646 w 714"/>
                <a:gd name="T9" fmla="*/ 2147483646 h 642"/>
                <a:gd name="T10" fmla="*/ 2147483646 w 714"/>
                <a:gd name="T11" fmla="*/ 2147483646 h 642"/>
                <a:gd name="T12" fmla="*/ 2147483646 w 714"/>
                <a:gd name="T13" fmla="*/ 2147483646 h 642"/>
                <a:gd name="T14" fmla="*/ 2147483646 w 714"/>
                <a:gd name="T15" fmla="*/ 2147483646 h 642"/>
                <a:gd name="T16" fmla="*/ 2147483646 w 714"/>
                <a:gd name="T17" fmla="*/ 2147483646 h 642"/>
                <a:gd name="T18" fmla="*/ 2147483646 w 714"/>
                <a:gd name="T19" fmla="*/ 2147483646 h 642"/>
                <a:gd name="T20" fmla="*/ 2147483646 w 714"/>
                <a:gd name="T21" fmla="*/ 2147483646 h 642"/>
                <a:gd name="T22" fmla="*/ 2147483646 w 714"/>
                <a:gd name="T23" fmla="*/ 2147483646 h 642"/>
                <a:gd name="T24" fmla="*/ 2147483646 w 714"/>
                <a:gd name="T25" fmla="*/ 2147483646 h 642"/>
                <a:gd name="T26" fmla="*/ 2147483646 w 714"/>
                <a:gd name="T27" fmla="*/ 2147483646 h 642"/>
                <a:gd name="T28" fmla="*/ 2147483646 w 714"/>
                <a:gd name="T29" fmla="*/ 2147483646 h 642"/>
                <a:gd name="T30" fmla="*/ 2147483646 w 714"/>
                <a:gd name="T31" fmla="*/ 2147483646 h 642"/>
                <a:gd name="T32" fmla="*/ 2147483646 w 714"/>
                <a:gd name="T33" fmla="*/ 2147483646 h 642"/>
                <a:gd name="T34" fmla="*/ 2147483646 w 714"/>
                <a:gd name="T35" fmla="*/ 2147483646 h 642"/>
                <a:gd name="T36" fmla="*/ 2147483646 w 714"/>
                <a:gd name="T37" fmla="*/ 2147483646 h 642"/>
                <a:gd name="T38" fmla="*/ 2147483646 w 714"/>
                <a:gd name="T39" fmla="*/ 0 h 642"/>
                <a:gd name="T40" fmla="*/ 2147483646 w 714"/>
                <a:gd name="T41" fmla="*/ 0 h 642"/>
                <a:gd name="T42" fmla="*/ 2147483646 w 714"/>
                <a:gd name="T43" fmla="*/ 0 h 642"/>
                <a:gd name="T44" fmla="*/ 2147483646 w 714"/>
                <a:gd name="T45" fmla="*/ 0 h 642"/>
                <a:gd name="T46" fmla="*/ 2147483646 w 714"/>
                <a:gd name="T47" fmla="*/ 2147483646 h 642"/>
                <a:gd name="T48" fmla="*/ 2147483646 w 714"/>
                <a:gd name="T49" fmla="*/ 2147483646 h 642"/>
                <a:gd name="T50" fmla="*/ 2147483646 w 714"/>
                <a:gd name="T51" fmla="*/ 2147483646 h 642"/>
                <a:gd name="T52" fmla="*/ 2147483646 w 714"/>
                <a:gd name="T53" fmla="*/ 2147483646 h 642"/>
                <a:gd name="T54" fmla="*/ 2147483646 w 714"/>
                <a:gd name="T55" fmla="*/ 2147483646 h 642"/>
                <a:gd name="T56" fmla="*/ 2147483646 w 714"/>
                <a:gd name="T57" fmla="*/ 2147483646 h 642"/>
                <a:gd name="T58" fmla="*/ 2147483646 w 714"/>
                <a:gd name="T59" fmla="*/ 2147483646 h 642"/>
                <a:gd name="T60" fmla="*/ 0 w 714"/>
                <a:gd name="T61" fmla="*/ 2147483646 h 642"/>
                <a:gd name="T62" fmla="*/ 0 w 714"/>
                <a:gd name="T63" fmla="*/ 2147483646 h 642"/>
                <a:gd name="T64" fmla="*/ 0 w 714"/>
                <a:gd name="T65" fmla="*/ 2147483646 h 642"/>
                <a:gd name="T66" fmla="*/ 0 w 714"/>
                <a:gd name="T67" fmla="*/ 2147483646 h 642"/>
                <a:gd name="T68" fmla="*/ 2147483646 w 714"/>
                <a:gd name="T69" fmla="*/ 2147483646 h 642"/>
                <a:gd name="T70" fmla="*/ 2147483646 w 714"/>
                <a:gd name="T71" fmla="*/ 2147483646 h 642"/>
                <a:gd name="T72" fmla="*/ 2147483646 w 714"/>
                <a:gd name="T73" fmla="*/ 2147483646 h 642"/>
                <a:gd name="T74" fmla="*/ 2147483646 w 714"/>
                <a:gd name="T75" fmla="*/ 2147483646 h 642"/>
                <a:gd name="T76" fmla="*/ 2147483646 w 714"/>
                <a:gd name="T77" fmla="*/ 2147483646 h 642"/>
                <a:gd name="T78" fmla="*/ 2147483646 w 714"/>
                <a:gd name="T79" fmla="*/ 2147483646 h 642"/>
                <a:gd name="T80" fmla="*/ 2147483646 w 714"/>
                <a:gd name="T81" fmla="*/ 2147483646 h 642"/>
                <a:gd name="T82" fmla="*/ 2147483646 w 714"/>
                <a:gd name="T83" fmla="*/ 2147483646 h 642"/>
                <a:gd name="T84" fmla="*/ 2147483646 w 714"/>
                <a:gd name="T85" fmla="*/ 2147483646 h 6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642"/>
                <a:gd name="T131" fmla="*/ 714 w 714"/>
                <a:gd name="T132" fmla="*/ 642 h 6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642">
                  <a:moveTo>
                    <a:pt x="358" y="642"/>
                  </a:moveTo>
                  <a:lnTo>
                    <a:pt x="375" y="642"/>
                  </a:lnTo>
                  <a:lnTo>
                    <a:pt x="394" y="641"/>
                  </a:lnTo>
                  <a:lnTo>
                    <a:pt x="411" y="639"/>
                  </a:lnTo>
                  <a:lnTo>
                    <a:pt x="428" y="636"/>
                  </a:lnTo>
                  <a:lnTo>
                    <a:pt x="446" y="632"/>
                  </a:lnTo>
                  <a:lnTo>
                    <a:pt x="463" y="629"/>
                  </a:lnTo>
                  <a:lnTo>
                    <a:pt x="479" y="624"/>
                  </a:lnTo>
                  <a:lnTo>
                    <a:pt x="495" y="618"/>
                  </a:lnTo>
                  <a:lnTo>
                    <a:pt x="511" y="611"/>
                  </a:lnTo>
                  <a:lnTo>
                    <a:pt x="526" y="604"/>
                  </a:lnTo>
                  <a:lnTo>
                    <a:pt x="541" y="597"/>
                  </a:lnTo>
                  <a:lnTo>
                    <a:pt x="556" y="589"/>
                  </a:lnTo>
                  <a:lnTo>
                    <a:pt x="570" y="580"/>
                  </a:lnTo>
                  <a:lnTo>
                    <a:pt x="583" y="570"/>
                  </a:lnTo>
                  <a:lnTo>
                    <a:pt x="596" y="561"/>
                  </a:lnTo>
                  <a:lnTo>
                    <a:pt x="608" y="549"/>
                  </a:lnTo>
                  <a:lnTo>
                    <a:pt x="621" y="538"/>
                  </a:lnTo>
                  <a:lnTo>
                    <a:pt x="632" y="527"/>
                  </a:lnTo>
                  <a:lnTo>
                    <a:pt x="642" y="515"/>
                  </a:lnTo>
                  <a:lnTo>
                    <a:pt x="652" y="502"/>
                  </a:lnTo>
                  <a:lnTo>
                    <a:pt x="661" y="490"/>
                  </a:lnTo>
                  <a:lnTo>
                    <a:pt x="670" y="476"/>
                  </a:lnTo>
                  <a:lnTo>
                    <a:pt x="678" y="463"/>
                  </a:lnTo>
                  <a:lnTo>
                    <a:pt x="685" y="448"/>
                  </a:lnTo>
                  <a:lnTo>
                    <a:pt x="691" y="433"/>
                  </a:lnTo>
                  <a:lnTo>
                    <a:pt x="697" y="418"/>
                  </a:lnTo>
                  <a:lnTo>
                    <a:pt x="702" y="403"/>
                  </a:lnTo>
                  <a:lnTo>
                    <a:pt x="706" y="387"/>
                  </a:lnTo>
                  <a:lnTo>
                    <a:pt x="709" y="371"/>
                  </a:lnTo>
                  <a:lnTo>
                    <a:pt x="711" y="355"/>
                  </a:lnTo>
                  <a:lnTo>
                    <a:pt x="712" y="339"/>
                  </a:lnTo>
                  <a:lnTo>
                    <a:pt x="714" y="321"/>
                  </a:lnTo>
                  <a:lnTo>
                    <a:pt x="712" y="304"/>
                  </a:lnTo>
                  <a:lnTo>
                    <a:pt x="711" y="288"/>
                  </a:lnTo>
                  <a:lnTo>
                    <a:pt x="709" y="272"/>
                  </a:lnTo>
                  <a:lnTo>
                    <a:pt x="706" y="256"/>
                  </a:lnTo>
                  <a:lnTo>
                    <a:pt x="702" y="239"/>
                  </a:lnTo>
                  <a:lnTo>
                    <a:pt x="697" y="225"/>
                  </a:lnTo>
                  <a:lnTo>
                    <a:pt x="691" y="208"/>
                  </a:lnTo>
                  <a:lnTo>
                    <a:pt x="685" y="195"/>
                  </a:lnTo>
                  <a:lnTo>
                    <a:pt x="678" y="180"/>
                  </a:lnTo>
                  <a:lnTo>
                    <a:pt x="670" y="166"/>
                  </a:lnTo>
                  <a:lnTo>
                    <a:pt x="661" y="153"/>
                  </a:lnTo>
                  <a:lnTo>
                    <a:pt x="652" y="140"/>
                  </a:lnTo>
                  <a:lnTo>
                    <a:pt x="642" y="127"/>
                  </a:lnTo>
                  <a:lnTo>
                    <a:pt x="632" y="115"/>
                  </a:lnTo>
                  <a:lnTo>
                    <a:pt x="621" y="103"/>
                  </a:lnTo>
                  <a:lnTo>
                    <a:pt x="608" y="92"/>
                  </a:lnTo>
                  <a:lnTo>
                    <a:pt x="596" y="82"/>
                  </a:lnTo>
                  <a:lnTo>
                    <a:pt x="583" y="72"/>
                  </a:lnTo>
                  <a:lnTo>
                    <a:pt x="570" y="62"/>
                  </a:lnTo>
                  <a:lnTo>
                    <a:pt x="556" y="53"/>
                  </a:lnTo>
                  <a:lnTo>
                    <a:pt x="541" y="46"/>
                  </a:lnTo>
                  <a:lnTo>
                    <a:pt x="526" y="37"/>
                  </a:lnTo>
                  <a:lnTo>
                    <a:pt x="511" y="31"/>
                  </a:lnTo>
                  <a:lnTo>
                    <a:pt x="495" y="25"/>
                  </a:lnTo>
                  <a:lnTo>
                    <a:pt x="479" y="19"/>
                  </a:lnTo>
                  <a:lnTo>
                    <a:pt x="463" y="14"/>
                  </a:lnTo>
                  <a:lnTo>
                    <a:pt x="446" y="10"/>
                  </a:lnTo>
                  <a:lnTo>
                    <a:pt x="428" y="6"/>
                  </a:lnTo>
                  <a:lnTo>
                    <a:pt x="411" y="4"/>
                  </a:lnTo>
                  <a:lnTo>
                    <a:pt x="394" y="1"/>
                  </a:lnTo>
                  <a:lnTo>
                    <a:pt x="375" y="0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20" y="1"/>
                  </a:lnTo>
                  <a:lnTo>
                    <a:pt x="303" y="4"/>
                  </a:lnTo>
                  <a:lnTo>
                    <a:pt x="286" y="6"/>
                  </a:lnTo>
                  <a:lnTo>
                    <a:pt x="268" y="10"/>
                  </a:lnTo>
                  <a:lnTo>
                    <a:pt x="251" y="14"/>
                  </a:lnTo>
                  <a:lnTo>
                    <a:pt x="235" y="19"/>
                  </a:lnTo>
                  <a:lnTo>
                    <a:pt x="219" y="25"/>
                  </a:lnTo>
                  <a:lnTo>
                    <a:pt x="203" y="31"/>
                  </a:lnTo>
                  <a:lnTo>
                    <a:pt x="188" y="37"/>
                  </a:lnTo>
                  <a:lnTo>
                    <a:pt x="173" y="46"/>
                  </a:lnTo>
                  <a:lnTo>
                    <a:pt x="158" y="53"/>
                  </a:lnTo>
                  <a:lnTo>
                    <a:pt x="144" y="62"/>
                  </a:lnTo>
                  <a:lnTo>
                    <a:pt x="131" y="72"/>
                  </a:lnTo>
                  <a:lnTo>
                    <a:pt x="118" y="82"/>
                  </a:lnTo>
                  <a:lnTo>
                    <a:pt x="106" y="92"/>
                  </a:lnTo>
                  <a:lnTo>
                    <a:pt x="93" y="103"/>
                  </a:lnTo>
                  <a:lnTo>
                    <a:pt x="82" y="115"/>
                  </a:lnTo>
                  <a:lnTo>
                    <a:pt x="72" y="127"/>
                  </a:lnTo>
                  <a:lnTo>
                    <a:pt x="62" y="140"/>
                  </a:lnTo>
                  <a:lnTo>
                    <a:pt x="53" y="153"/>
                  </a:lnTo>
                  <a:lnTo>
                    <a:pt x="44" y="166"/>
                  </a:lnTo>
                  <a:lnTo>
                    <a:pt x="36" y="180"/>
                  </a:lnTo>
                  <a:lnTo>
                    <a:pt x="29" y="195"/>
                  </a:lnTo>
                  <a:lnTo>
                    <a:pt x="23" y="208"/>
                  </a:lnTo>
                  <a:lnTo>
                    <a:pt x="17" y="225"/>
                  </a:lnTo>
                  <a:lnTo>
                    <a:pt x="12" y="239"/>
                  </a:lnTo>
                  <a:lnTo>
                    <a:pt x="8" y="256"/>
                  </a:lnTo>
                  <a:lnTo>
                    <a:pt x="5" y="272"/>
                  </a:lnTo>
                  <a:lnTo>
                    <a:pt x="3" y="288"/>
                  </a:lnTo>
                  <a:lnTo>
                    <a:pt x="2" y="304"/>
                  </a:lnTo>
                  <a:lnTo>
                    <a:pt x="0" y="321"/>
                  </a:lnTo>
                  <a:lnTo>
                    <a:pt x="2" y="339"/>
                  </a:lnTo>
                  <a:lnTo>
                    <a:pt x="3" y="355"/>
                  </a:lnTo>
                  <a:lnTo>
                    <a:pt x="5" y="371"/>
                  </a:lnTo>
                  <a:lnTo>
                    <a:pt x="8" y="387"/>
                  </a:lnTo>
                  <a:lnTo>
                    <a:pt x="12" y="403"/>
                  </a:lnTo>
                  <a:lnTo>
                    <a:pt x="17" y="418"/>
                  </a:lnTo>
                  <a:lnTo>
                    <a:pt x="23" y="433"/>
                  </a:lnTo>
                  <a:lnTo>
                    <a:pt x="29" y="448"/>
                  </a:lnTo>
                  <a:lnTo>
                    <a:pt x="36" y="463"/>
                  </a:lnTo>
                  <a:lnTo>
                    <a:pt x="44" y="476"/>
                  </a:lnTo>
                  <a:lnTo>
                    <a:pt x="53" y="490"/>
                  </a:lnTo>
                  <a:lnTo>
                    <a:pt x="62" y="502"/>
                  </a:lnTo>
                  <a:lnTo>
                    <a:pt x="72" y="515"/>
                  </a:lnTo>
                  <a:lnTo>
                    <a:pt x="82" y="527"/>
                  </a:lnTo>
                  <a:lnTo>
                    <a:pt x="93" y="538"/>
                  </a:lnTo>
                  <a:lnTo>
                    <a:pt x="106" y="549"/>
                  </a:lnTo>
                  <a:lnTo>
                    <a:pt x="118" y="561"/>
                  </a:lnTo>
                  <a:lnTo>
                    <a:pt x="131" y="570"/>
                  </a:lnTo>
                  <a:lnTo>
                    <a:pt x="144" y="580"/>
                  </a:lnTo>
                  <a:lnTo>
                    <a:pt x="158" y="589"/>
                  </a:lnTo>
                  <a:lnTo>
                    <a:pt x="173" y="597"/>
                  </a:lnTo>
                  <a:lnTo>
                    <a:pt x="188" y="604"/>
                  </a:lnTo>
                  <a:lnTo>
                    <a:pt x="203" y="611"/>
                  </a:lnTo>
                  <a:lnTo>
                    <a:pt x="219" y="618"/>
                  </a:lnTo>
                  <a:lnTo>
                    <a:pt x="235" y="624"/>
                  </a:lnTo>
                  <a:lnTo>
                    <a:pt x="251" y="629"/>
                  </a:lnTo>
                  <a:lnTo>
                    <a:pt x="268" y="632"/>
                  </a:lnTo>
                  <a:lnTo>
                    <a:pt x="286" y="636"/>
                  </a:lnTo>
                  <a:lnTo>
                    <a:pt x="303" y="639"/>
                  </a:lnTo>
                  <a:lnTo>
                    <a:pt x="320" y="641"/>
                  </a:lnTo>
                  <a:lnTo>
                    <a:pt x="339" y="642"/>
                  </a:lnTo>
                  <a:lnTo>
                    <a:pt x="358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3"/>
            <p:cNvSpPr>
              <a:spLocks/>
            </p:cNvSpPr>
            <p:nvPr/>
          </p:nvSpPr>
          <p:spPr bwMode="auto">
            <a:xfrm rot="-1650057">
              <a:off x="6182916" y="1858567"/>
              <a:ext cx="34528" cy="29765"/>
            </a:xfrm>
            <a:custGeom>
              <a:avLst/>
              <a:gdLst>
                <a:gd name="T0" fmla="*/ 2147483646 w 714"/>
                <a:gd name="T1" fmla="*/ 2147483646 h 642"/>
                <a:gd name="T2" fmla="*/ 2147483646 w 714"/>
                <a:gd name="T3" fmla="*/ 2147483646 h 642"/>
                <a:gd name="T4" fmla="*/ 2147483646 w 714"/>
                <a:gd name="T5" fmla="*/ 2147483646 h 642"/>
                <a:gd name="T6" fmla="*/ 2147483646 w 714"/>
                <a:gd name="T7" fmla="*/ 2147483646 h 642"/>
                <a:gd name="T8" fmla="*/ 2147483646 w 714"/>
                <a:gd name="T9" fmla="*/ 2147483646 h 642"/>
                <a:gd name="T10" fmla="*/ 2147483646 w 714"/>
                <a:gd name="T11" fmla="*/ 2147483646 h 642"/>
                <a:gd name="T12" fmla="*/ 2147483646 w 714"/>
                <a:gd name="T13" fmla="*/ 2147483646 h 642"/>
                <a:gd name="T14" fmla="*/ 2147483646 w 714"/>
                <a:gd name="T15" fmla="*/ 2147483646 h 642"/>
                <a:gd name="T16" fmla="*/ 2147483646 w 714"/>
                <a:gd name="T17" fmla="*/ 2147483646 h 642"/>
                <a:gd name="T18" fmla="*/ 2147483646 w 714"/>
                <a:gd name="T19" fmla="*/ 2147483646 h 642"/>
                <a:gd name="T20" fmla="*/ 2147483646 w 714"/>
                <a:gd name="T21" fmla="*/ 2147483646 h 642"/>
                <a:gd name="T22" fmla="*/ 2147483646 w 714"/>
                <a:gd name="T23" fmla="*/ 2147483646 h 642"/>
                <a:gd name="T24" fmla="*/ 2147483646 w 714"/>
                <a:gd name="T25" fmla="*/ 2147483646 h 642"/>
                <a:gd name="T26" fmla="*/ 2147483646 w 714"/>
                <a:gd name="T27" fmla="*/ 2147483646 h 642"/>
                <a:gd name="T28" fmla="*/ 2147483646 w 714"/>
                <a:gd name="T29" fmla="*/ 2147483646 h 642"/>
                <a:gd name="T30" fmla="*/ 2147483646 w 714"/>
                <a:gd name="T31" fmla="*/ 2147483646 h 642"/>
                <a:gd name="T32" fmla="*/ 2147483646 w 714"/>
                <a:gd name="T33" fmla="*/ 2147483646 h 642"/>
                <a:gd name="T34" fmla="*/ 2147483646 w 714"/>
                <a:gd name="T35" fmla="*/ 2147483646 h 642"/>
                <a:gd name="T36" fmla="*/ 2147483646 w 714"/>
                <a:gd name="T37" fmla="*/ 2147483646 h 642"/>
                <a:gd name="T38" fmla="*/ 2147483646 w 714"/>
                <a:gd name="T39" fmla="*/ 0 h 642"/>
                <a:gd name="T40" fmla="*/ 2147483646 w 714"/>
                <a:gd name="T41" fmla="*/ 0 h 642"/>
                <a:gd name="T42" fmla="*/ 2147483646 w 714"/>
                <a:gd name="T43" fmla="*/ 0 h 642"/>
                <a:gd name="T44" fmla="*/ 2147483646 w 714"/>
                <a:gd name="T45" fmla="*/ 0 h 642"/>
                <a:gd name="T46" fmla="*/ 2147483646 w 714"/>
                <a:gd name="T47" fmla="*/ 2147483646 h 642"/>
                <a:gd name="T48" fmla="*/ 2147483646 w 714"/>
                <a:gd name="T49" fmla="*/ 2147483646 h 642"/>
                <a:gd name="T50" fmla="*/ 2147483646 w 714"/>
                <a:gd name="T51" fmla="*/ 2147483646 h 642"/>
                <a:gd name="T52" fmla="*/ 2147483646 w 714"/>
                <a:gd name="T53" fmla="*/ 2147483646 h 642"/>
                <a:gd name="T54" fmla="*/ 2147483646 w 714"/>
                <a:gd name="T55" fmla="*/ 2147483646 h 642"/>
                <a:gd name="T56" fmla="*/ 2147483646 w 714"/>
                <a:gd name="T57" fmla="*/ 2147483646 h 642"/>
                <a:gd name="T58" fmla="*/ 2147483646 w 714"/>
                <a:gd name="T59" fmla="*/ 2147483646 h 642"/>
                <a:gd name="T60" fmla="*/ 0 w 714"/>
                <a:gd name="T61" fmla="*/ 2147483646 h 642"/>
                <a:gd name="T62" fmla="*/ 0 w 714"/>
                <a:gd name="T63" fmla="*/ 2147483646 h 642"/>
                <a:gd name="T64" fmla="*/ 0 w 714"/>
                <a:gd name="T65" fmla="*/ 2147483646 h 642"/>
                <a:gd name="T66" fmla="*/ 0 w 714"/>
                <a:gd name="T67" fmla="*/ 2147483646 h 642"/>
                <a:gd name="T68" fmla="*/ 2147483646 w 714"/>
                <a:gd name="T69" fmla="*/ 2147483646 h 642"/>
                <a:gd name="T70" fmla="*/ 2147483646 w 714"/>
                <a:gd name="T71" fmla="*/ 2147483646 h 642"/>
                <a:gd name="T72" fmla="*/ 2147483646 w 714"/>
                <a:gd name="T73" fmla="*/ 2147483646 h 642"/>
                <a:gd name="T74" fmla="*/ 2147483646 w 714"/>
                <a:gd name="T75" fmla="*/ 2147483646 h 642"/>
                <a:gd name="T76" fmla="*/ 2147483646 w 714"/>
                <a:gd name="T77" fmla="*/ 2147483646 h 642"/>
                <a:gd name="T78" fmla="*/ 2147483646 w 714"/>
                <a:gd name="T79" fmla="*/ 2147483646 h 642"/>
                <a:gd name="T80" fmla="*/ 2147483646 w 714"/>
                <a:gd name="T81" fmla="*/ 2147483646 h 642"/>
                <a:gd name="T82" fmla="*/ 2147483646 w 714"/>
                <a:gd name="T83" fmla="*/ 2147483646 h 642"/>
                <a:gd name="T84" fmla="*/ 2147483646 w 714"/>
                <a:gd name="T85" fmla="*/ 2147483646 h 6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642"/>
                <a:gd name="T131" fmla="*/ 714 w 714"/>
                <a:gd name="T132" fmla="*/ 642 h 6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642">
                  <a:moveTo>
                    <a:pt x="358" y="642"/>
                  </a:moveTo>
                  <a:lnTo>
                    <a:pt x="375" y="642"/>
                  </a:lnTo>
                  <a:lnTo>
                    <a:pt x="394" y="641"/>
                  </a:lnTo>
                  <a:lnTo>
                    <a:pt x="411" y="639"/>
                  </a:lnTo>
                  <a:lnTo>
                    <a:pt x="428" y="636"/>
                  </a:lnTo>
                  <a:lnTo>
                    <a:pt x="446" y="632"/>
                  </a:lnTo>
                  <a:lnTo>
                    <a:pt x="463" y="629"/>
                  </a:lnTo>
                  <a:lnTo>
                    <a:pt x="479" y="624"/>
                  </a:lnTo>
                  <a:lnTo>
                    <a:pt x="495" y="618"/>
                  </a:lnTo>
                  <a:lnTo>
                    <a:pt x="511" y="611"/>
                  </a:lnTo>
                  <a:lnTo>
                    <a:pt x="526" y="604"/>
                  </a:lnTo>
                  <a:lnTo>
                    <a:pt x="541" y="597"/>
                  </a:lnTo>
                  <a:lnTo>
                    <a:pt x="556" y="589"/>
                  </a:lnTo>
                  <a:lnTo>
                    <a:pt x="570" y="580"/>
                  </a:lnTo>
                  <a:lnTo>
                    <a:pt x="583" y="570"/>
                  </a:lnTo>
                  <a:lnTo>
                    <a:pt x="596" y="561"/>
                  </a:lnTo>
                  <a:lnTo>
                    <a:pt x="608" y="549"/>
                  </a:lnTo>
                  <a:lnTo>
                    <a:pt x="621" y="538"/>
                  </a:lnTo>
                  <a:lnTo>
                    <a:pt x="632" y="527"/>
                  </a:lnTo>
                  <a:lnTo>
                    <a:pt x="642" y="515"/>
                  </a:lnTo>
                  <a:lnTo>
                    <a:pt x="652" y="502"/>
                  </a:lnTo>
                  <a:lnTo>
                    <a:pt x="661" y="490"/>
                  </a:lnTo>
                  <a:lnTo>
                    <a:pt x="670" y="476"/>
                  </a:lnTo>
                  <a:lnTo>
                    <a:pt x="678" y="463"/>
                  </a:lnTo>
                  <a:lnTo>
                    <a:pt x="685" y="448"/>
                  </a:lnTo>
                  <a:lnTo>
                    <a:pt x="691" y="433"/>
                  </a:lnTo>
                  <a:lnTo>
                    <a:pt x="697" y="418"/>
                  </a:lnTo>
                  <a:lnTo>
                    <a:pt x="702" y="403"/>
                  </a:lnTo>
                  <a:lnTo>
                    <a:pt x="706" y="387"/>
                  </a:lnTo>
                  <a:lnTo>
                    <a:pt x="709" y="371"/>
                  </a:lnTo>
                  <a:lnTo>
                    <a:pt x="711" y="355"/>
                  </a:lnTo>
                  <a:lnTo>
                    <a:pt x="712" y="339"/>
                  </a:lnTo>
                  <a:lnTo>
                    <a:pt x="714" y="321"/>
                  </a:lnTo>
                  <a:lnTo>
                    <a:pt x="712" y="304"/>
                  </a:lnTo>
                  <a:lnTo>
                    <a:pt x="711" y="288"/>
                  </a:lnTo>
                  <a:lnTo>
                    <a:pt x="709" y="272"/>
                  </a:lnTo>
                  <a:lnTo>
                    <a:pt x="706" y="256"/>
                  </a:lnTo>
                  <a:lnTo>
                    <a:pt x="702" y="239"/>
                  </a:lnTo>
                  <a:lnTo>
                    <a:pt x="697" y="225"/>
                  </a:lnTo>
                  <a:lnTo>
                    <a:pt x="691" y="208"/>
                  </a:lnTo>
                  <a:lnTo>
                    <a:pt x="685" y="195"/>
                  </a:lnTo>
                  <a:lnTo>
                    <a:pt x="678" y="180"/>
                  </a:lnTo>
                  <a:lnTo>
                    <a:pt x="670" y="166"/>
                  </a:lnTo>
                  <a:lnTo>
                    <a:pt x="661" y="153"/>
                  </a:lnTo>
                  <a:lnTo>
                    <a:pt x="652" y="140"/>
                  </a:lnTo>
                  <a:lnTo>
                    <a:pt x="642" y="127"/>
                  </a:lnTo>
                  <a:lnTo>
                    <a:pt x="632" y="115"/>
                  </a:lnTo>
                  <a:lnTo>
                    <a:pt x="621" y="103"/>
                  </a:lnTo>
                  <a:lnTo>
                    <a:pt x="608" y="92"/>
                  </a:lnTo>
                  <a:lnTo>
                    <a:pt x="596" y="82"/>
                  </a:lnTo>
                  <a:lnTo>
                    <a:pt x="583" y="72"/>
                  </a:lnTo>
                  <a:lnTo>
                    <a:pt x="570" y="62"/>
                  </a:lnTo>
                  <a:lnTo>
                    <a:pt x="556" y="53"/>
                  </a:lnTo>
                  <a:lnTo>
                    <a:pt x="541" y="46"/>
                  </a:lnTo>
                  <a:lnTo>
                    <a:pt x="526" y="37"/>
                  </a:lnTo>
                  <a:lnTo>
                    <a:pt x="511" y="31"/>
                  </a:lnTo>
                  <a:lnTo>
                    <a:pt x="495" y="25"/>
                  </a:lnTo>
                  <a:lnTo>
                    <a:pt x="479" y="19"/>
                  </a:lnTo>
                  <a:lnTo>
                    <a:pt x="463" y="14"/>
                  </a:lnTo>
                  <a:lnTo>
                    <a:pt x="446" y="10"/>
                  </a:lnTo>
                  <a:lnTo>
                    <a:pt x="428" y="6"/>
                  </a:lnTo>
                  <a:lnTo>
                    <a:pt x="411" y="4"/>
                  </a:lnTo>
                  <a:lnTo>
                    <a:pt x="394" y="1"/>
                  </a:lnTo>
                  <a:lnTo>
                    <a:pt x="375" y="0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20" y="1"/>
                  </a:lnTo>
                  <a:lnTo>
                    <a:pt x="303" y="4"/>
                  </a:lnTo>
                  <a:lnTo>
                    <a:pt x="286" y="6"/>
                  </a:lnTo>
                  <a:lnTo>
                    <a:pt x="268" y="10"/>
                  </a:lnTo>
                  <a:lnTo>
                    <a:pt x="251" y="14"/>
                  </a:lnTo>
                  <a:lnTo>
                    <a:pt x="235" y="19"/>
                  </a:lnTo>
                  <a:lnTo>
                    <a:pt x="219" y="25"/>
                  </a:lnTo>
                  <a:lnTo>
                    <a:pt x="203" y="31"/>
                  </a:lnTo>
                  <a:lnTo>
                    <a:pt x="188" y="37"/>
                  </a:lnTo>
                  <a:lnTo>
                    <a:pt x="173" y="46"/>
                  </a:lnTo>
                  <a:lnTo>
                    <a:pt x="158" y="53"/>
                  </a:lnTo>
                  <a:lnTo>
                    <a:pt x="144" y="62"/>
                  </a:lnTo>
                  <a:lnTo>
                    <a:pt x="131" y="72"/>
                  </a:lnTo>
                  <a:lnTo>
                    <a:pt x="118" y="82"/>
                  </a:lnTo>
                  <a:lnTo>
                    <a:pt x="106" y="92"/>
                  </a:lnTo>
                  <a:lnTo>
                    <a:pt x="93" y="103"/>
                  </a:lnTo>
                  <a:lnTo>
                    <a:pt x="82" y="115"/>
                  </a:lnTo>
                  <a:lnTo>
                    <a:pt x="72" y="127"/>
                  </a:lnTo>
                  <a:lnTo>
                    <a:pt x="62" y="140"/>
                  </a:lnTo>
                  <a:lnTo>
                    <a:pt x="53" y="153"/>
                  </a:lnTo>
                  <a:lnTo>
                    <a:pt x="44" y="166"/>
                  </a:lnTo>
                  <a:lnTo>
                    <a:pt x="36" y="180"/>
                  </a:lnTo>
                  <a:lnTo>
                    <a:pt x="29" y="195"/>
                  </a:lnTo>
                  <a:lnTo>
                    <a:pt x="23" y="208"/>
                  </a:lnTo>
                  <a:lnTo>
                    <a:pt x="17" y="225"/>
                  </a:lnTo>
                  <a:lnTo>
                    <a:pt x="12" y="239"/>
                  </a:lnTo>
                  <a:lnTo>
                    <a:pt x="8" y="256"/>
                  </a:lnTo>
                  <a:lnTo>
                    <a:pt x="5" y="272"/>
                  </a:lnTo>
                  <a:lnTo>
                    <a:pt x="3" y="288"/>
                  </a:lnTo>
                  <a:lnTo>
                    <a:pt x="2" y="304"/>
                  </a:lnTo>
                  <a:lnTo>
                    <a:pt x="0" y="321"/>
                  </a:lnTo>
                  <a:lnTo>
                    <a:pt x="2" y="339"/>
                  </a:lnTo>
                  <a:lnTo>
                    <a:pt x="3" y="355"/>
                  </a:lnTo>
                  <a:lnTo>
                    <a:pt x="5" y="371"/>
                  </a:lnTo>
                  <a:lnTo>
                    <a:pt x="8" y="387"/>
                  </a:lnTo>
                  <a:lnTo>
                    <a:pt x="12" y="403"/>
                  </a:lnTo>
                  <a:lnTo>
                    <a:pt x="17" y="418"/>
                  </a:lnTo>
                  <a:lnTo>
                    <a:pt x="23" y="433"/>
                  </a:lnTo>
                  <a:lnTo>
                    <a:pt x="29" y="448"/>
                  </a:lnTo>
                  <a:lnTo>
                    <a:pt x="36" y="463"/>
                  </a:lnTo>
                  <a:lnTo>
                    <a:pt x="44" y="476"/>
                  </a:lnTo>
                  <a:lnTo>
                    <a:pt x="53" y="490"/>
                  </a:lnTo>
                  <a:lnTo>
                    <a:pt x="62" y="502"/>
                  </a:lnTo>
                  <a:lnTo>
                    <a:pt x="72" y="515"/>
                  </a:lnTo>
                  <a:lnTo>
                    <a:pt x="82" y="527"/>
                  </a:lnTo>
                  <a:lnTo>
                    <a:pt x="93" y="538"/>
                  </a:lnTo>
                  <a:lnTo>
                    <a:pt x="106" y="549"/>
                  </a:lnTo>
                  <a:lnTo>
                    <a:pt x="118" y="561"/>
                  </a:lnTo>
                  <a:lnTo>
                    <a:pt x="131" y="570"/>
                  </a:lnTo>
                  <a:lnTo>
                    <a:pt x="144" y="580"/>
                  </a:lnTo>
                  <a:lnTo>
                    <a:pt x="158" y="589"/>
                  </a:lnTo>
                  <a:lnTo>
                    <a:pt x="173" y="597"/>
                  </a:lnTo>
                  <a:lnTo>
                    <a:pt x="188" y="604"/>
                  </a:lnTo>
                  <a:lnTo>
                    <a:pt x="203" y="611"/>
                  </a:lnTo>
                  <a:lnTo>
                    <a:pt x="219" y="618"/>
                  </a:lnTo>
                  <a:lnTo>
                    <a:pt x="235" y="624"/>
                  </a:lnTo>
                  <a:lnTo>
                    <a:pt x="251" y="629"/>
                  </a:lnTo>
                  <a:lnTo>
                    <a:pt x="268" y="632"/>
                  </a:lnTo>
                  <a:lnTo>
                    <a:pt x="286" y="636"/>
                  </a:lnTo>
                  <a:lnTo>
                    <a:pt x="303" y="639"/>
                  </a:lnTo>
                  <a:lnTo>
                    <a:pt x="320" y="641"/>
                  </a:lnTo>
                  <a:lnTo>
                    <a:pt x="339" y="642"/>
                  </a:lnTo>
                  <a:lnTo>
                    <a:pt x="358" y="64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4"/>
            <p:cNvSpPr>
              <a:spLocks/>
            </p:cNvSpPr>
            <p:nvPr/>
          </p:nvSpPr>
          <p:spPr bwMode="auto">
            <a:xfrm rot="-1650057">
              <a:off x="6013848" y="1546623"/>
              <a:ext cx="902494" cy="197644"/>
            </a:xfrm>
            <a:custGeom>
              <a:avLst/>
              <a:gdLst>
                <a:gd name="T0" fmla="*/ 2147483646 w 18751"/>
                <a:gd name="T1" fmla="*/ 2147483646 h 4141"/>
                <a:gd name="T2" fmla="*/ 2147483646 w 18751"/>
                <a:gd name="T3" fmla="*/ 2147483646 h 4141"/>
                <a:gd name="T4" fmla="*/ 2147483646 w 18751"/>
                <a:gd name="T5" fmla="*/ 2147483646 h 4141"/>
                <a:gd name="T6" fmla="*/ 2147483646 w 18751"/>
                <a:gd name="T7" fmla="*/ 2147483646 h 4141"/>
                <a:gd name="T8" fmla="*/ 2147483646 w 18751"/>
                <a:gd name="T9" fmla="*/ 2147483646 h 4141"/>
                <a:gd name="T10" fmla="*/ 2147483646 w 18751"/>
                <a:gd name="T11" fmla="*/ 2147483646 h 4141"/>
                <a:gd name="T12" fmla="*/ 2147483646 w 18751"/>
                <a:gd name="T13" fmla="*/ 2147483646 h 4141"/>
                <a:gd name="T14" fmla="*/ 2147483646 w 18751"/>
                <a:gd name="T15" fmla="*/ 2147483646 h 4141"/>
                <a:gd name="T16" fmla="*/ 0 w 18751"/>
                <a:gd name="T17" fmla="*/ 2147483646 h 4141"/>
                <a:gd name="T18" fmla="*/ 0 w 18751"/>
                <a:gd name="T19" fmla="*/ 2147483646 h 4141"/>
                <a:gd name="T20" fmla="*/ 2147483646 w 18751"/>
                <a:gd name="T21" fmla="*/ 2147483646 h 4141"/>
                <a:gd name="T22" fmla="*/ 2147483646 w 18751"/>
                <a:gd name="T23" fmla="*/ 2147483646 h 4141"/>
                <a:gd name="T24" fmla="*/ 2147483646 w 18751"/>
                <a:gd name="T25" fmla="*/ 2147483646 h 4141"/>
                <a:gd name="T26" fmla="*/ 2147483646 w 18751"/>
                <a:gd name="T27" fmla="*/ 2147483646 h 4141"/>
                <a:gd name="T28" fmla="*/ 2147483646 w 18751"/>
                <a:gd name="T29" fmla="*/ 2147483646 h 4141"/>
                <a:gd name="T30" fmla="*/ 2147483646 w 18751"/>
                <a:gd name="T31" fmla="*/ 2147483646 h 4141"/>
                <a:gd name="T32" fmla="*/ 2147483646 w 18751"/>
                <a:gd name="T33" fmla="*/ 2147483646 h 4141"/>
                <a:gd name="T34" fmla="*/ 2147483646 w 18751"/>
                <a:gd name="T35" fmla="*/ 2147483646 h 4141"/>
                <a:gd name="T36" fmla="*/ 2147483646 w 18751"/>
                <a:gd name="T37" fmla="*/ 2147483646 h 4141"/>
                <a:gd name="T38" fmla="*/ 2147483646 w 18751"/>
                <a:gd name="T39" fmla="*/ 2147483646 h 4141"/>
                <a:gd name="T40" fmla="*/ 2147483646 w 18751"/>
                <a:gd name="T41" fmla="*/ 2147483646 h 4141"/>
                <a:gd name="T42" fmla="*/ 2147483646 w 18751"/>
                <a:gd name="T43" fmla="*/ 2147483646 h 4141"/>
                <a:gd name="T44" fmla="*/ 2147483646 w 18751"/>
                <a:gd name="T45" fmla="*/ 2147483646 h 4141"/>
                <a:gd name="T46" fmla="*/ 2147483646 w 18751"/>
                <a:gd name="T47" fmla="*/ 2147483646 h 4141"/>
                <a:gd name="T48" fmla="*/ 2147483646 w 18751"/>
                <a:gd name="T49" fmla="*/ 2147483646 h 4141"/>
                <a:gd name="T50" fmla="*/ 2147483646 w 18751"/>
                <a:gd name="T51" fmla="*/ 2147483646 h 4141"/>
                <a:gd name="T52" fmla="*/ 2147483646 w 18751"/>
                <a:gd name="T53" fmla="*/ 2147483646 h 4141"/>
                <a:gd name="T54" fmla="*/ 2147483646 w 18751"/>
                <a:gd name="T55" fmla="*/ 2147483646 h 4141"/>
                <a:gd name="T56" fmla="*/ 2147483646 w 18751"/>
                <a:gd name="T57" fmla="*/ 2147483646 h 4141"/>
                <a:gd name="T58" fmla="*/ 2147483646 w 18751"/>
                <a:gd name="T59" fmla="*/ 0 h 4141"/>
                <a:gd name="T60" fmla="*/ 2147483646 w 18751"/>
                <a:gd name="T61" fmla="*/ 2147483646 h 4141"/>
                <a:gd name="T62" fmla="*/ 2147483646 w 18751"/>
                <a:gd name="T63" fmla="*/ 2147483646 h 4141"/>
                <a:gd name="T64" fmla="*/ 2147483646 w 18751"/>
                <a:gd name="T65" fmla="*/ 2147483646 h 4141"/>
                <a:gd name="T66" fmla="*/ 2147483646 w 18751"/>
                <a:gd name="T67" fmla="*/ 2147483646 h 4141"/>
                <a:gd name="T68" fmla="*/ 2147483646 w 18751"/>
                <a:gd name="T69" fmla="*/ 2147483646 h 4141"/>
                <a:gd name="T70" fmla="*/ 2147483646 w 18751"/>
                <a:gd name="T71" fmla="*/ 2147483646 h 4141"/>
                <a:gd name="T72" fmla="*/ 2147483646 w 18751"/>
                <a:gd name="T73" fmla="*/ 2147483646 h 4141"/>
                <a:gd name="T74" fmla="*/ 2147483646 w 18751"/>
                <a:gd name="T75" fmla="*/ 2147483646 h 4141"/>
                <a:gd name="T76" fmla="*/ 2147483646 w 18751"/>
                <a:gd name="T77" fmla="*/ 2147483646 h 4141"/>
                <a:gd name="T78" fmla="*/ 2147483646 w 18751"/>
                <a:gd name="T79" fmla="*/ 2147483646 h 4141"/>
                <a:gd name="T80" fmla="*/ 2147483646 w 18751"/>
                <a:gd name="T81" fmla="*/ 2147483646 h 4141"/>
                <a:gd name="T82" fmla="*/ 2147483646 w 18751"/>
                <a:gd name="T83" fmla="*/ 2147483646 h 41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51"/>
                <a:gd name="T127" fmla="*/ 0 h 4141"/>
                <a:gd name="T128" fmla="*/ 18751 w 18751"/>
                <a:gd name="T129" fmla="*/ 4141 h 41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51" h="4141">
                  <a:moveTo>
                    <a:pt x="624" y="3253"/>
                  </a:moveTo>
                  <a:lnTo>
                    <a:pt x="608" y="3258"/>
                  </a:lnTo>
                  <a:lnTo>
                    <a:pt x="566" y="3270"/>
                  </a:lnTo>
                  <a:lnTo>
                    <a:pt x="504" y="3290"/>
                  </a:lnTo>
                  <a:lnTo>
                    <a:pt x="426" y="3317"/>
                  </a:lnTo>
                  <a:lnTo>
                    <a:pt x="385" y="3332"/>
                  </a:lnTo>
                  <a:lnTo>
                    <a:pt x="341" y="3348"/>
                  </a:lnTo>
                  <a:lnTo>
                    <a:pt x="297" y="3367"/>
                  </a:lnTo>
                  <a:lnTo>
                    <a:pt x="253" y="3386"/>
                  </a:lnTo>
                  <a:lnTo>
                    <a:pt x="211" y="3405"/>
                  </a:lnTo>
                  <a:lnTo>
                    <a:pt x="170" y="3425"/>
                  </a:lnTo>
                  <a:lnTo>
                    <a:pt x="132" y="3448"/>
                  </a:lnTo>
                  <a:lnTo>
                    <a:pt x="97" y="3469"/>
                  </a:lnTo>
                  <a:lnTo>
                    <a:pt x="66" y="3491"/>
                  </a:lnTo>
                  <a:lnTo>
                    <a:pt x="40" y="3515"/>
                  </a:lnTo>
                  <a:lnTo>
                    <a:pt x="20" y="3537"/>
                  </a:lnTo>
                  <a:lnTo>
                    <a:pt x="6" y="3560"/>
                  </a:lnTo>
                  <a:lnTo>
                    <a:pt x="0" y="3583"/>
                  </a:lnTo>
                  <a:lnTo>
                    <a:pt x="1" y="3606"/>
                  </a:lnTo>
                  <a:lnTo>
                    <a:pt x="11" y="3629"/>
                  </a:lnTo>
                  <a:lnTo>
                    <a:pt x="31" y="3651"/>
                  </a:lnTo>
                  <a:lnTo>
                    <a:pt x="61" y="3673"/>
                  </a:lnTo>
                  <a:lnTo>
                    <a:pt x="102" y="3694"/>
                  </a:lnTo>
                  <a:lnTo>
                    <a:pt x="155" y="3715"/>
                  </a:lnTo>
                  <a:lnTo>
                    <a:pt x="221" y="3735"/>
                  </a:lnTo>
                  <a:lnTo>
                    <a:pt x="299" y="3754"/>
                  </a:lnTo>
                  <a:lnTo>
                    <a:pt x="392" y="3772"/>
                  </a:lnTo>
                  <a:lnTo>
                    <a:pt x="500" y="3790"/>
                  </a:lnTo>
                  <a:lnTo>
                    <a:pt x="624" y="3805"/>
                  </a:lnTo>
                  <a:lnTo>
                    <a:pt x="2320" y="3945"/>
                  </a:lnTo>
                  <a:lnTo>
                    <a:pt x="8566" y="4126"/>
                  </a:lnTo>
                  <a:lnTo>
                    <a:pt x="8648" y="4127"/>
                  </a:lnTo>
                  <a:lnTo>
                    <a:pt x="8879" y="4129"/>
                  </a:lnTo>
                  <a:lnTo>
                    <a:pt x="9244" y="4133"/>
                  </a:lnTo>
                  <a:lnTo>
                    <a:pt x="9720" y="4136"/>
                  </a:lnTo>
                  <a:lnTo>
                    <a:pt x="10290" y="4139"/>
                  </a:lnTo>
                  <a:lnTo>
                    <a:pt x="10933" y="4141"/>
                  </a:lnTo>
                  <a:lnTo>
                    <a:pt x="11631" y="4141"/>
                  </a:lnTo>
                  <a:lnTo>
                    <a:pt x="12365" y="4138"/>
                  </a:lnTo>
                  <a:lnTo>
                    <a:pt x="12740" y="4136"/>
                  </a:lnTo>
                  <a:lnTo>
                    <a:pt x="13117" y="4132"/>
                  </a:lnTo>
                  <a:lnTo>
                    <a:pt x="13493" y="4127"/>
                  </a:lnTo>
                  <a:lnTo>
                    <a:pt x="13866" y="4122"/>
                  </a:lnTo>
                  <a:lnTo>
                    <a:pt x="14233" y="4116"/>
                  </a:lnTo>
                  <a:lnTo>
                    <a:pt x="14593" y="4107"/>
                  </a:lnTo>
                  <a:lnTo>
                    <a:pt x="14942" y="4098"/>
                  </a:lnTo>
                  <a:lnTo>
                    <a:pt x="15279" y="4089"/>
                  </a:lnTo>
                  <a:lnTo>
                    <a:pt x="15601" y="4076"/>
                  </a:lnTo>
                  <a:lnTo>
                    <a:pt x="15906" y="4063"/>
                  </a:lnTo>
                  <a:lnTo>
                    <a:pt x="16190" y="4048"/>
                  </a:lnTo>
                  <a:lnTo>
                    <a:pt x="16453" y="4030"/>
                  </a:lnTo>
                  <a:lnTo>
                    <a:pt x="16691" y="4012"/>
                  </a:lnTo>
                  <a:lnTo>
                    <a:pt x="16903" y="3992"/>
                  </a:lnTo>
                  <a:lnTo>
                    <a:pt x="17084" y="3970"/>
                  </a:lnTo>
                  <a:lnTo>
                    <a:pt x="17234" y="3945"/>
                  </a:lnTo>
                  <a:lnTo>
                    <a:pt x="18388" y="3945"/>
                  </a:lnTo>
                  <a:lnTo>
                    <a:pt x="18388" y="3345"/>
                  </a:lnTo>
                  <a:lnTo>
                    <a:pt x="18751" y="3274"/>
                  </a:lnTo>
                  <a:lnTo>
                    <a:pt x="18751" y="0"/>
                  </a:lnTo>
                  <a:lnTo>
                    <a:pt x="17647" y="0"/>
                  </a:lnTo>
                  <a:lnTo>
                    <a:pt x="15446" y="2974"/>
                  </a:lnTo>
                  <a:lnTo>
                    <a:pt x="7553" y="1976"/>
                  </a:lnTo>
                  <a:lnTo>
                    <a:pt x="3474" y="2388"/>
                  </a:lnTo>
                  <a:lnTo>
                    <a:pt x="3445" y="2395"/>
                  </a:lnTo>
                  <a:lnTo>
                    <a:pt x="3366" y="2415"/>
                  </a:lnTo>
                  <a:lnTo>
                    <a:pt x="3242" y="2447"/>
                  </a:lnTo>
                  <a:lnTo>
                    <a:pt x="3081" y="2490"/>
                  </a:lnTo>
                  <a:lnTo>
                    <a:pt x="2887" y="2541"/>
                  </a:lnTo>
                  <a:lnTo>
                    <a:pt x="2669" y="2601"/>
                  </a:lnTo>
                  <a:lnTo>
                    <a:pt x="2435" y="2665"/>
                  </a:lnTo>
                  <a:lnTo>
                    <a:pt x="2188" y="2733"/>
                  </a:lnTo>
                  <a:lnTo>
                    <a:pt x="1936" y="2805"/>
                  </a:lnTo>
                  <a:lnTo>
                    <a:pt x="1688" y="2878"/>
                  </a:lnTo>
                  <a:lnTo>
                    <a:pt x="1566" y="2914"/>
                  </a:lnTo>
                  <a:lnTo>
                    <a:pt x="1449" y="2950"/>
                  </a:lnTo>
                  <a:lnTo>
                    <a:pt x="1335" y="2986"/>
                  </a:lnTo>
                  <a:lnTo>
                    <a:pt x="1225" y="3021"/>
                  </a:lnTo>
                  <a:lnTo>
                    <a:pt x="1121" y="3055"/>
                  </a:lnTo>
                  <a:lnTo>
                    <a:pt x="1025" y="3088"/>
                  </a:lnTo>
                  <a:lnTo>
                    <a:pt x="934" y="3120"/>
                  </a:lnTo>
                  <a:lnTo>
                    <a:pt x="852" y="3150"/>
                  </a:lnTo>
                  <a:lnTo>
                    <a:pt x="779" y="3179"/>
                  </a:lnTo>
                  <a:lnTo>
                    <a:pt x="717" y="3206"/>
                  </a:lnTo>
                  <a:lnTo>
                    <a:pt x="665" y="3231"/>
                  </a:lnTo>
                  <a:lnTo>
                    <a:pt x="624" y="3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5"/>
            <p:cNvSpPr>
              <a:spLocks/>
            </p:cNvSpPr>
            <p:nvPr/>
          </p:nvSpPr>
          <p:spPr bwMode="auto">
            <a:xfrm rot="-1650057">
              <a:off x="6013848" y="1546623"/>
              <a:ext cx="902494" cy="197644"/>
            </a:xfrm>
            <a:custGeom>
              <a:avLst/>
              <a:gdLst>
                <a:gd name="T0" fmla="*/ 2147483646 w 18751"/>
                <a:gd name="T1" fmla="*/ 2147483646 h 4141"/>
                <a:gd name="T2" fmla="*/ 2147483646 w 18751"/>
                <a:gd name="T3" fmla="*/ 2147483646 h 4141"/>
                <a:gd name="T4" fmla="*/ 2147483646 w 18751"/>
                <a:gd name="T5" fmla="*/ 2147483646 h 4141"/>
                <a:gd name="T6" fmla="*/ 2147483646 w 18751"/>
                <a:gd name="T7" fmla="*/ 2147483646 h 4141"/>
                <a:gd name="T8" fmla="*/ 2147483646 w 18751"/>
                <a:gd name="T9" fmla="*/ 2147483646 h 4141"/>
                <a:gd name="T10" fmla="*/ 2147483646 w 18751"/>
                <a:gd name="T11" fmla="*/ 2147483646 h 4141"/>
                <a:gd name="T12" fmla="*/ 2147483646 w 18751"/>
                <a:gd name="T13" fmla="*/ 2147483646 h 4141"/>
                <a:gd name="T14" fmla="*/ 2147483646 w 18751"/>
                <a:gd name="T15" fmla="*/ 2147483646 h 4141"/>
                <a:gd name="T16" fmla="*/ 0 w 18751"/>
                <a:gd name="T17" fmla="*/ 2147483646 h 4141"/>
                <a:gd name="T18" fmla="*/ 0 w 18751"/>
                <a:gd name="T19" fmla="*/ 2147483646 h 4141"/>
                <a:gd name="T20" fmla="*/ 2147483646 w 18751"/>
                <a:gd name="T21" fmla="*/ 2147483646 h 4141"/>
                <a:gd name="T22" fmla="*/ 2147483646 w 18751"/>
                <a:gd name="T23" fmla="*/ 2147483646 h 4141"/>
                <a:gd name="T24" fmla="*/ 2147483646 w 18751"/>
                <a:gd name="T25" fmla="*/ 2147483646 h 4141"/>
                <a:gd name="T26" fmla="*/ 2147483646 w 18751"/>
                <a:gd name="T27" fmla="*/ 2147483646 h 4141"/>
                <a:gd name="T28" fmla="*/ 2147483646 w 18751"/>
                <a:gd name="T29" fmla="*/ 2147483646 h 4141"/>
                <a:gd name="T30" fmla="*/ 2147483646 w 18751"/>
                <a:gd name="T31" fmla="*/ 2147483646 h 4141"/>
                <a:gd name="T32" fmla="*/ 2147483646 w 18751"/>
                <a:gd name="T33" fmla="*/ 2147483646 h 4141"/>
                <a:gd name="T34" fmla="*/ 2147483646 w 18751"/>
                <a:gd name="T35" fmla="*/ 2147483646 h 4141"/>
                <a:gd name="T36" fmla="*/ 2147483646 w 18751"/>
                <a:gd name="T37" fmla="*/ 2147483646 h 4141"/>
                <a:gd name="T38" fmla="*/ 2147483646 w 18751"/>
                <a:gd name="T39" fmla="*/ 2147483646 h 4141"/>
                <a:gd name="T40" fmla="*/ 2147483646 w 18751"/>
                <a:gd name="T41" fmla="*/ 2147483646 h 4141"/>
                <a:gd name="T42" fmla="*/ 2147483646 w 18751"/>
                <a:gd name="T43" fmla="*/ 2147483646 h 4141"/>
                <a:gd name="T44" fmla="*/ 2147483646 w 18751"/>
                <a:gd name="T45" fmla="*/ 2147483646 h 4141"/>
                <a:gd name="T46" fmla="*/ 2147483646 w 18751"/>
                <a:gd name="T47" fmla="*/ 2147483646 h 4141"/>
                <a:gd name="T48" fmla="*/ 2147483646 w 18751"/>
                <a:gd name="T49" fmla="*/ 2147483646 h 4141"/>
                <a:gd name="T50" fmla="*/ 2147483646 w 18751"/>
                <a:gd name="T51" fmla="*/ 2147483646 h 4141"/>
                <a:gd name="T52" fmla="*/ 2147483646 w 18751"/>
                <a:gd name="T53" fmla="*/ 2147483646 h 4141"/>
                <a:gd name="T54" fmla="*/ 2147483646 w 18751"/>
                <a:gd name="T55" fmla="*/ 2147483646 h 4141"/>
                <a:gd name="T56" fmla="*/ 2147483646 w 18751"/>
                <a:gd name="T57" fmla="*/ 2147483646 h 4141"/>
                <a:gd name="T58" fmla="*/ 2147483646 w 18751"/>
                <a:gd name="T59" fmla="*/ 0 h 4141"/>
                <a:gd name="T60" fmla="*/ 2147483646 w 18751"/>
                <a:gd name="T61" fmla="*/ 2147483646 h 4141"/>
                <a:gd name="T62" fmla="*/ 2147483646 w 18751"/>
                <a:gd name="T63" fmla="*/ 2147483646 h 4141"/>
                <a:gd name="T64" fmla="*/ 2147483646 w 18751"/>
                <a:gd name="T65" fmla="*/ 2147483646 h 4141"/>
                <a:gd name="T66" fmla="*/ 2147483646 w 18751"/>
                <a:gd name="T67" fmla="*/ 2147483646 h 4141"/>
                <a:gd name="T68" fmla="*/ 2147483646 w 18751"/>
                <a:gd name="T69" fmla="*/ 2147483646 h 4141"/>
                <a:gd name="T70" fmla="*/ 2147483646 w 18751"/>
                <a:gd name="T71" fmla="*/ 2147483646 h 4141"/>
                <a:gd name="T72" fmla="*/ 2147483646 w 18751"/>
                <a:gd name="T73" fmla="*/ 2147483646 h 4141"/>
                <a:gd name="T74" fmla="*/ 2147483646 w 18751"/>
                <a:gd name="T75" fmla="*/ 2147483646 h 4141"/>
                <a:gd name="T76" fmla="*/ 2147483646 w 18751"/>
                <a:gd name="T77" fmla="*/ 2147483646 h 4141"/>
                <a:gd name="T78" fmla="*/ 2147483646 w 18751"/>
                <a:gd name="T79" fmla="*/ 2147483646 h 4141"/>
                <a:gd name="T80" fmla="*/ 2147483646 w 18751"/>
                <a:gd name="T81" fmla="*/ 2147483646 h 4141"/>
                <a:gd name="T82" fmla="*/ 2147483646 w 18751"/>
                <a:gd name="T83" fmla="*/ 2147483646 h 41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51"/>
                <a:gd name="T127" fmla="*/ 0 h 4141"/>
                <a:gd name="T128" fmla="*/ 18751 w 18751"/>
                <a:gd name="T129" fmla="*/ 4141 h 41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51" h="4141">
                  <a:moveTo>
                    <a:pt x="624" y="3253"/>
                  </a:moveTo>
                  <a:lnTo>
                    <a:pt x="608" y="3258"/>
                  </a:lnTo>
                  <a:lnTo>
                    <a:pt x="566" y="3270"/>
                  </a:lnTo>
                  <a:lnTo>
                    <a:pt x="504" y="3290"/>
                  </a:lnTo>
                  <a:lnTo>
                    <a:pt x="426" y="3317"/>
                  </a:lnTo>
                  <a:lnTo>
                    <a:pt x="385" y="3332"/>
                  </a:lnTo>
                  <a:lnTo>
                    <a:pt x="341" y="3348"/>
                  </a:lnTo>
                  <a:lnTo>
                    <a:pt x="297" y="3367"/>
                  </a:lnTo>
                  <a:lnTo>
                    <a:pt x="253" y="3386"/>
                  </a:lnTo>
                  <a:lnTo>
                    <a:pt x="211" y="3405"/>
                  </a:lnTo>
                  <a:lnTo>
                    <a:pt x="170" y="3425"/>
                  </a:lnTo>
                  <a:lnTo>
                    <a:pt x="132" y="3448"/>
                  </a:lnTo>
                  <a:lnTo>
                    <a:pt x="97" y="3469"/>
                  </a:lnTo>
                  <a:lnTo>
                    <a:pt x="66" y="3491"/>
                  </a:lnTo>
                  <a:lnTo>
                    <a:pt x="40" y="3515"/>
                  </a:lnTo>
                  <a:lnTo>
                    <a:pt x="20" y="3537"/>
                  </a:lnTo>
                  <a:lnTo>
                    <a:pt x="6" y="3560"/>
                  </a:lnTo>
                  <a:lnTo>
                    <a:pt x="0" y="3583"/>
                  </a:lnTo>
                  <a:lnTo>
                    <a:pt x="1" y="3606"/>
                  </a:lnTo>
                  <a:lnTo>
                    <a:pt x="11" y="3629"/>
                  </a:lnTo>
                  <a:lnTo>
                    <a:pt x="31" y="3651"/>
                  </a:lnTo>
                  <a:lnTo>
                    <a:pt x="61" y="3673"/>
                  </a:lnTo>
                  <a:lnTo>
                    <a:pt x="102" y="3694"/>
                  </a:lnTo>
                  <a:lnTo>
                    <a:pt x="155" y="3715"/>
                  </a:lnTo>
                  <a:lnTo>
                    <a:pt x="221" y="3735"/>
                  </a:lnTo>
                  <a:lnTo>
                    <a:pt x="299" y="3754"/>
                  </a:lnTo>
                  <a:lnTo>
                    <a:pt x="392" y="3772"/>
                  </a:lnTo>
                  <a:lnTo>
                    <a:pt x="500" y="3790"/>
                  </a:lnTo>
                  <a:lnTo>
                    <a:pt x="624" y="3805"/>
                  </a:lnTo>
                  <a:lnTo>
                    <a:pt x="2320" y="3945"/>
                  </a:lnTo>
                  <a:lnTo>
                    <a:pt x="8566" y="4126"/>
                  </a:lnTo>
                  <a:lnTo>
                    <a:pt x="8648" y="4127"/>
                  </a:lnTo>
                  <a:lnTo>
                    <a:pt x="8879" y="4129"/>
                  </a:lnTo>
                  <a:lnTo>
                    <a:pt x="9244" y="4133"/>
                  </a:lnTo>
                  <a:lnTo>
                    <a:pt x="9720" y="4136"/>
                  </a:lnTo>
                  <a:lnTo>
                    <a:pt x="10290" y="4139"/>
                  </a:lnTo>
                  <a:lnTo>
                    <a:pt x="10933" y="4141"/>
                  </a:lnTo>
                  <a:lnTo>
                    <a:pt x="11631" y="4141"/>
                  </a:lnTo>
                  <a:lnTo>
                    <a:pt x="12365" y="4138"/>
                  </a:lnTo>
                  <a:lnTo>
                    <a:pt x="12740" y="4136"/>
                  </a:lnTo>
                  <a:lnTo>
                    <a:pt x="13117" y="4132"/>
                  </a:lnTo>
                  <a:lnTo>
                    <a:pt x="13493" y="4127"/>
                  </a:lnTo>
                  <a:lnTo>
                    <a:pt x="13866" y="4122"/>
                  </a:lnTo>
                  <a:lnTo>
                    <a:pt x="14233" y="4116"/>
                  </a:lnTo>
                  <a:lnTo>
                    <a:pt x="14593" y="4107"/>
                  </a:lnTo>
                  <a:lnTo>
                    <a:pt x="14942" y="4098"/>
                  </a:lnTo>
                  <a:lnTo>
                    <a:pt x="15279" y="4089"/>
                  </a:lnTo>
                  <a:lnTo>
                    <a:pt x="15601" y="4076"/>
                  </a:lnTo>
                  <a:lnTo>
                    <a:pt x="15906" y="4063"/>
                  </a:lnTo>
                  <a:lnTo>
                    <a:pt x="16190" y="4048"/>
                  </a:lnTo>
                  <a:lnTo>
                    <a:pt x="16453" y="4030"/>
                  </a:lnTo>
                  <a:lnTo>
                    <a:pt x="16691" y="4012"/>
                  </a:lnTo>
                  <a:lnTo>
                    <a:pt x="16903" y="3992"/>
                  </a:lnTo>
                  <a:lnTo>
                    <a:pt x="17084" y="3970"/>
                  </a:lnTo>
                  <a:lnTo>
                    <a:pt x="17234" y="3945"/>
                  </a:lnTo>
                  <a:lnTo>
                    <a:pt x="18388" y="3945"/>
                  </a:lnTo>
                  <a:lnTo>
                    <a:pt x="18388" y="3345"/>
                  </a:lnTo>
                  <a:lnTo>
                    <a:pt x="18751" y="3274"/>
                  </a:lnTo>
                  <a:lnTo>
                    <a:pt x="18751" y="0"/>
                  </a:lnTo>
                  <a:lnTo>
                    <a:pt x="17647" y="0"/>
                  </a:lnTo>
                  <a:lnTo>
                    <a:pt x="15446" y="2974"/>
                  </a:lnTo>
                  <a:lnTo>
                    <a:pt x="7553" y="1976"/>
                  </a:lnTo>
                  <a:lnTo>
                    <a:pt x="3474" y="2388"/>
                  </a:lnTo>
                  <a:lnTo>
                    <a:pt x="3445" y="2395"/>
                  </a:lnTo>
                  <a:lnTo>
                    <a:pt x="3366" y="2415"/>
                  </a:lnTo>
                  <a:lnTo>
                    <a:pt x="3242" y="2447"/>
                  </a:lnTo>
                  <a:lnTo>
                    <a:pt x="3081" y="2490"/>
                  </a:lnTo>
                  <a:lnTo>
                    <a:pt x="2887" y="2541"/>
                  </a:lnTo>
                  <a:lnTo>
                    <a:pt x="2669" y="2601"/>
                  </a:lnTo>
                  <a:lnTo>
                    <a:pt x="2435" y="2665"/>
                  </a:lnTo>
                  <a:lnTo>
                    <a:pt x="2188" y="2733"/>
                  </a:lnTo>
                  <a:lnTo>
                    <a:pt x="1936" y="2805"/>
                  </a:lnTo>
                  <a:lnTo>
                    <a:pt x="1688" y="2878"/>
                  </a:lnTo>
                  <a:lnTo>
                    <a:pt x="1566" y="2914"/>
                  </a:lnTo>
                  <a:lnTo>
                    <a:pt x="1449" y="2950"/>
                  </a:lnTo>
                  <a:lnTo>
                    <a:pt x="1335" y="2986"/>
                  </a:lnTo>
                  <a:lnTo>
                    <a:pt x="1225" y="3021"/>
                  </a:lnTo>
                  <a:lnTo>
                    <a:pt x="1121" y="3055"/>
                  </a:lnTo>
                  <a:lnTo>
                    <a:pt x="1025" y="3088"/>
                  </a:lnTo>
                  <a:lnTo>
                    <a:pt x="934" y="3120"/>
                  </a:lnTo>
                  <a:lnTo>
                    <a:pt x="852" y="3150"/>
                  </a:lnTo>
                  <a:lnTo>
                    <a:pt x="779" y="3179"/>
                  </a:lnTo>
                  <a:lnTo>
                    <a:pt x="717" y="3206"/>
                  </a:lnTo>
                  <a:lnTo>
                    <a:pt x="665" y="3231"/>
                  </a:lnTo>
                  <a:lnTo>
                    <a:pt x="624" y="325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6"/>
            <p:cNvSpPr>
              <a:spLocks/>
            </p:cNvSpPr>
            <p:nvPr/>
          </p:nvSpPr>
          <p:spPr bwMode="auto">
            <a:xfrm rot="-1650057">
              <a:off x="6201966" y="1713310"/>
              <a:ext cx="195263" cy="41672"/>
            </a:xfrm>
            <a:custGeom>
              <a:avLst/>
              <a:gdLst>
                <a:gd name="T0" fmla="*/ 2147483646 w 4045"/>
                <a:gd name="T1" fmla="*/ 2147483646 h 877"/>
                <a:gd name="T2" fmla="*/ 2147483646 w 4045"/>
                <a:gd name="T3" fmla="*/ 2147483646 h 877"/>
                <a:gd name="T4" fmla="*/ 2147483646 w 4045"/>
                <a:gd name="T5" fmla="*/ 2147483646 h 877"/>
                <a:gd name="T6" fmla="*/ 2147483646 w 4045"/>
                <a:gd name="T7" fmla="*/ 2147483646 h 877"/>
                <a:gd name="T8" fmla="*/ 2147483646 w 4045"/>
                <a:gd name="T9" fmla="*/ 2147483646 h 877"/>
                <a:gd name="T10" fmla="*/ 2147483646 w 4045"/>
                <a:gd name="T11" fmla="*/ 2147483646 h 877"/>
                <a:gd name="T12" fmla="*/ 2147483646 w 4045"/>
                <a:gd name="T13" fmla="*/ 2147483646 h 877"/>
                <a:gd name="T14" fmla="*/ 2147483646 w 4045"/>
                <a:gd name="T15" fmla="*/ 2147483646 h 877"/>
                <a:gd name="T16" fmla="*/ 2147483646 w 4045"/>
                <a:gd name="T17" fmla="*/ 2147483646 h 877"/>
                <a:gd name="T18" fmla="*/ 2147483646 w 4045"/>
                <a:gd name="T19" fmla="*/ 2147483646 h 877"/>
                <a:gd name="T20" fmla="*/ 2147483646 w 4045"/>
                <a:gd name="T21" fmla="*/ 2147483646 h 877"/>
                <a:gd name="T22" fmla="*/ 2147483646 w 4045"/>
                <a:gd name="T23" fmla="*/ 2147483646 h 877"/>
                <a:gd name="T24" fmla="*/ 2147483646 w 4045"/>
                <a:gd name="T25" fmla="*/ 0 h 877"/>
                <a:gd name="T26" fmla="*/ 2147483646 w 4045"/>
                <a:gd name="T27" fmla="*/ 0 h 877"/>
                <a:gd name="T28" fmla="*/ 2147483646 w 4045"/>
                <a:gd name="T29" fmla="*/ 0 h 877"/>
                <a:gd name="T30" fmla="*/ 2147483646 w 4045"/>
                <a:gd name="T31" fmla="*/ 0 h 877"/>
                <a:gd name="T32" fmla="*/ 2147483646 w 4045"/>
                <a:gd name="T33" fmla="*/ 2147483646 h 877"/>
                <a:gd name="T34" fmla="*/ 2147483646 w 4045"/>
                <a:gd name="T35" fmla="*/ 2147483646 h 877"/>
                <a:gd name="T36" fmla="*/ 2147483646 w 4045"/>
                <a:gd name="T37" fmla="*/ 2147483646 h 877"/>
                <a:gd name="T38" fmla="*/ 2147483646 w 4045"/>
                <a:gd name="T39" fmla="*/ 2147483646 h 877"/>
                <a:gd name="T40" fmla="*/ 2147483646 w 4045"/>
                <a:gd name="T41" fmla="*/ 2147483646 h 877"/>
                <a:gd name="T42" fmla="*/ 2147483646 w 4045"/>
                <a:gd name="T43" fmla="*/ 2147483646 h 877"/>
                <a:gd name="T44" fmla="*/ 2147483646 w 4045"/>
                <a:gd name="T45" fmla="*/ 2147483646 h 877"/>
                <a:gd name="T46" fmla="*/ 2147483646 w 4045"/>
                <a:gd name="T47" fmla="*/ 2147483646 h 877"/>
                <a:gd name="T48" fmla="*/ 2147483646 w 4045"/>
                <a:gd name="T49" fmla="*/ 2147483646 h 877"/>
                <a:gd name="T50" fmla="*/ 2147483646 w 4045"/>
                <a:gd name="T51" fmla="*/ 2147483646 h 877"/>
                <a:gd name="T52" fmla="*/ 2147483646 w 4045"/>
                <a:gd name="T53" fmla="*/ 2147483646 h 877"/>
                <a:gd name="T54" fmla="*/ 2147483646 w 4045"/>
                <a:gd name="T55" fmla="*/ 2147483646 h 877"/>
                <a:gd name="T56" fmla="*/ 2147483646 w 4045"/>
                <a:gd name="T57" fmla="*/ 2147483646 h 877"/>
                <a:gd name="T58" fmla="*/ 2147483646 w 4045"/>
                <a:gd name="T59" fmla="*/ 2147483646 h 877"/>
                <a:gd name="T60" fmla="*/ 2147483646 w 4045"/>
                <a:gd name="T61" fmla="*/ 2147483646 h 877"/>
                <a:gd name="T62" fmla="*/ 2147483646 w 4045"/>
                <a:gd name="T63" fmla="*/ 2147483646 h 877"/>
                <a:gd name="T64" fmla="*/ 2147483646 w 4045"/>
                <a:gd name="T65" fmla="*/ 2147483646 h 877"/>
                <a:gd name="T66" fmla="*/ 2147483646 w 4045"/>
                <a:gd name="T67" fmla="*/ 2147483646 h 877"/>
                <a:gd name="T68" fmla="*/ 2147483646 w 4045"/>
                <a:gd name="T69" fmla="*/ 2147483646 h 877"/>
                <a:gd name="T70" fmla="*/ 2147483646 w 4045"/>
                <a:gd name="T71" fmla="*/ 2147483646 h 877"/>
                <a:gd name="T72" fmla="*/ 2147483646 w 4045"/>
                <a:gd name="T73" fmla="*/ 2147483646 h 877"/>
                <a:gd name="T74" fmla="*/ 2147483646 w 4045"/>
                <a:gd name="T75" fmla="*/ 2147483646 h 877"/>
                <a:gd name="T76" fmla="*/ 2147483646 w 4045"/>
                <a:gd name="T77" fmla="*/ 2147483646 h 877"/>
                <a:gd name="T78" fmla="*/ 2147483646 w 4045"/>
                <a:gd name="T79" fmla="*/ 2147483646 h 877"/>
                <a:gd name="T80" fmla="*/ 2147483646 w 4045"/>
                <a:gd name="T81" fmla="*/ 2147483646 h 877"/>
                <a:gd name="T82" fmla="*/ 2147483646 w 4045"/>
                <a:gd name="T83" fmla="*/ 2147483646 h 877"/>
                <a:gd name="T84" fmla="*/ 2147483646 w 4045"/>
                <a:gd name="T85" fmla="*/ 2147483646 h 877"/>
                <a:gd name="T86" fmla="*/ 2147483646 w 4045"/>
                <a:gd name="T87" fmla="*/ 2147483646 h 877"/>
                <a:gd name="T88" fmla="*/ 2147483646 w 4045"/>
                <a:gd name="T89" fmla="*/ 2147483646 h 877"/>
                <a:gd name="T90" fmla="*/ 2147483646 w 4045"/>
                <a:gd name="T91" fmla="*/ 2147483646 h 877"/>
                <a:gd name="T92" fmla="*/ 2147483646 w 4045"/>
                <a:gd name="T93" fmla="*/ 2147483646 h 877"/>
                <a:gd name="T94" fmla="*/ 2147483646 w 4045"/>
                <a:gd name="T95" fmla="*/ 2147483646 h 877"/>
                <a:gd name="T96" fmla="*/ 0 w 4045"/>
                <a:gd name="T97" fmla="*/ 2147483646 h 877"/>
                <a:gd name="T98" fmla="*/ 0 w 4045"/>
                <a:gd name="T99" fmla="*/ 2147483646 h 877"/>
                <a:gd name="T100" fmla="*/ 2147483646 w 4045"/>
                <a:gd name="T101" fmla="*/ 2147483646 h 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5"/>
                <a:gd name="T154" fmla="*/ 0 h 877"/>
                <a:gd name="T155" fmla="*/ 4045 w 4045"/>
                <a:gd name="T156" fmla="*/ 877 h 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5" h="877">
                  <a:moveTo>
                    <a:pt x="36" y="713"/>
                  </a:moveTo>
                  <a:lnTo>
                    <a:pt x="46" y="705"/>
                  </a:lnTo>
                  <a:lnTo>
                    <a:pt x="78" y="685"/>
                  </a:lnTo>
                  <a:lnTo>
                    <a:pt x="128" y="653"/>
                  </a:lnTo>
                  <a:lnTo>
                    <a:pt x="196" y="611"/>
                  </a:lnTo>
                  <a:lnTo>
                    <a:pt x="279" y="561"/>
                  </a:lnTo>
                  <a:lnTo>
                    <a:pt x="377" y="505"/>
                  </a:lnTo>
                  <a:lnTo>
                    <a:pt x="430" y="476"/>
                  </a:lnTo>
                  <a:lnTo>
                    <a:pt x="487" y="445"/>
                  </a:lnTo>
                  <a:lnTo>
                    <a:pt x="548" y="414"/>
                  </a:lnTo>
                  <a:lnTo>
                    <a:pt x="610" y="383"/>
                  </a:lnTo>
                  <a:lnTo>
                    <a:pt x="676" y="351"/>
                  </a:lnTo>
                  <a:lnTo>
                    <a:pt x="743" y="318"/>
                  </a:lnTo>
                  <a:lnTo>
                    <a:pt x="812" y="287"/>
                  </a:lnTo>
                  <a:lnTo>
                    <a:pt x="884" y="256"/>
                  </a:lnTo>
                  <a:lnTo>
                    <a:pt x="957" y="225"/>
                  </a:lnTo>
                  <a:lnTo>
                    <a:pt x="1032" y="197"/>
                  </a:lnTo>
                  <a:lnTo>
                    <a:pt x="1107" y="168"/>
                  </a:lnTo>
                  <a:lnTo>
                    <a:pt x="1185" y="141"/>
                  </a:lnTo>
                  <a:lnTo>
                    <a:pt x="1264" y="115"/>
                  </a:lnTo>
                  <a:lnTo>
                    <a:pt x="1343" y="91"/>
                  </a:lnTo>
                  <a:lnTo>
                    <a:pt x="1422" y="70"/>
                  </a:lnTo>
                  <a:lnTo>
                    <a:pt x="1503" y="50"/>
                  </a:lnTo>
                  <a:lnTo>
                    <a:pt x="1582" y="34"/>
                  </a:lnTo>
                  <a:lnTo>
                    <a:pt x="1663" y="19"/>
                  </a:lnTo>
                  <a:lnTo>
                    <a:pt x="1743" y="8"/>
                  </a:lnTo>
                  <a:lnTo>
                    <a:pt x="1824" y="0"/>
                  </a:lnTo>
                  <a:lnTo>
                    <a:pt x="1835" y="0"/>
                  </a:lnTo>
                  <a:lnTo>
                    <a:pt x="1871" y="0"/>
                  </a:lnTo>
                  <a:lnTo>
                    <a:pt x="1927" y="1"/>
                  </a:lnTo>
                  <a:lnTo>
                    <a:pt x="2004" y="2"/>
                  </a:lnTo>
                  <a:lnTo>
                    <a:pt x="2099" y="5"/>
                  </a:lnTo>
                  <a:lnTo>
                    <a:pt x="2213" y="11"/>
                  </a:lnTo>
                  <a:lnTo>
                    <a:pt x="2344" y="18"/>
                  </a:lnTo>
                  <a:lnTo>
                    <a:pt x="2489" y="29"/>
                  </a:lnTo>
                  <a:lnTo>
                    <a:pt x="2567" y="37"/>
                  </a:lnTo>
                  <a:lnTo>
                    <a:pt x="2649" y="44"/>
                  </a:lnTo>
                  <a:lnTo>
                    <a:pt x="2733" y="54"/>
                  </a:lnTo>
                  <a:lnTo>
                    <a:pt x="2821" y="64"/>
                  </a:lnTo>
                  <a:lnTo>
                    <a:pt x="2910" y="75"/>
                  </a:lnTo>
                  <a:lnTo>
                    <a:pt x="3003" y="89"/>
                  </a:lnTo>
                  <a:lnTo>
                    <a:pt x="3099" y="103"/>
                  </a:lnTo>
                  <a:lnTo>
                    <a:pt x="3197" y="117"/>
                  </a:lnTo>
                  <a:lnTo>
                    <a:pt x="3297" y="135"/>
                  </a:lnTo>
                  <a:lnTo>
                    <a:pt x="3399" y="153"/>
                  </a:lnTo>
                  <a:lnTo>
                    <a:pt x="3503" y="173"/>
                  </a:lnTo>
                  <a:lnTo>
                    <a:pt x="3609" y="196"/>
                  </a:lnTo>
                  <a:lnTo>
                    <a:pt x="3716" y="219"/>
                  </a:lnTo>
                  <a:lnTo>
                    <a:pt x="3824" y="244"/>
                  </a:lnTo>
                  <a:lnTo>
                    <a:pt x="3935" y="271"/>
                  </a:lnTo>
                  <a:lnTo>
                    <a:pt x="4045" y="301"/>
                  </a:lnTo>
                  <a:lnTo>
                    <a:pt x="4038" y="305"/>
                  </a:lnTo>
                  <a:lnTo>
                    <a:pt x="4014" y="316"/>
                  </a:lnTo>
                  <a:lnTo>
                    <a:pt x="3973" y="333"/>
                  </a:lnTo>
                  <a:lnTo>
                    <a:pt x="3911" y="358"/>
                  </a:lnTo>
                  <a:lnTo>
                    <a:pt x="3873" y="372"/>
                  </a:lnTo>
                  <a:lnTo>
                    <a:pt x="3829" y="386"/>
                  </a:lnTo>
                  <a:lnTo>
                    <a:pt x="3780" y="404"/>
                  </a:lnTo>
                  <a:lnTo>
                    <a:pt x="3724" y="421"/>
                  </a:lnTo>
                  <a:lnTo>
                    <a:pt x="3662" y="440"/>
                  </a:lnTo>
                  <a:lnTo>
                    <a:pt x="3594" y="458"/>
                  </a:lnTo>
                  <a:lnTo>
                    <a:pt x="3518" y="479"/>
                  </a:lnTo>
                  <a:lnTo>
                    <a:pt x="3436" y="501"/>
                  </a:lnTo>
                  <a:lnTo>
                    <a:pt x="3348" y="522"/>
                  </a:lnTo>
                  <a:lnTo>
                    <a:pt x="3251" y="544"/>
                  </a:lnTo>
                  <a:lnTo>
                    <a:pt x="3149" y="567"/>
                  </a:lnTo>
                  <a:lnTo>
                    <a:pt x="3037" y="591"/>
                  </a:lnTo>
                  <a:lnTo>
                    <a:pt x="2918" y="615"/>
                  </a:lnTo>
                  <a:lnTo>
                    <a:pt x="2790" y="638"/>
                  </a:lnTo>
                  <a:lnTo>
                    <a:pt x="2654" y="662"/>
                  </a:lnTo>
                  <a:lnTo>
                    <a:pt x="2510" y="687"/>
                  </a:lnTo>
                  <a:lnTo>
                    <a:pt x="2357" y="710"/>
                  </a:lnTo>
                  <a:lnTo>
                    <a:pt x="2195" y="735"/>
                  </a:lnTo>
                  <a:lnTo>
                    <a:pt x="2024" y="758"/>
                  </a:lnTo>
                  <a:lnTo>
                    <a:pt x="1843" y="782"/>
                  </a:lnTo>
                  <a:lnTo>
                    <a:pt x="1652" y="806"/>
                  </a:lnTo>
                  <a:lnTo>
                    <a:pt x="1452" y="829"/>
                  </a:lnTo>
                  <a:lnTo>
                    <a:pt x="1241" y="851"/>
                  </a:lnTo>
                  <a:lnTo>
                    <a:pt x="1020" y="872"/>
                  </a:lnTo>
                  <a:lnTo>
                    <a:pt x="1007" y="874"/>
                  </a:lnTo>
                  <a:lnTo>
                    <a:pt x="967" y="875"/>
                  </a:lnTo>
                  <a:lnTo>
                    <a:pt x="908" y="876"/>
                  </a:lnTo>
                  <a:lnTo>
                    <a:pt x="831" y="877"/>
                  </a:lnTo>
                  <a:lnTo>
                    <a:pt x="740" y="877"/>
                  </a:lnTo>
                  <a:lnTo>
                    <a:pt x="641" y="877"/>
                  </a:lnTo>
                  <a:lnTo>
                    <a:pt x="537" y="875"/>
                  </a:lnTo>
                  <a:lnTo>
                    <a:pt x="431" y="871"/>
                  </a:lnTo>
                  <a:lnTo>
                    <a:pt x="379" y="869"/>
                  </a:lnTo>
                  <a:lnTo>
                    <a:pt x="328" y="865"/>
                  </a:lnTo>
                  <a:lnTo>
                    <a:pt x="280" y="860"/>
                  </a:lnTo>
                  <a:lnTo>
                    <a:pt x="234" y="855"/>
                  </a:lnTo>
                  <a:lnTo>
                    <a:pt x="190" y="849"/>
                  </a:lnTo>
                  <a:lnTo>
                    <a:pt x="150" y="843"/>
                  </a:lnTo>
                  <a:lnTo>
                    <a:pt x="113" y="835"/>
                  </a:lnTo>
                  <a:lnTo>
                    <a:pt x="80" y="825"/>
                  </a:lnTo>
                  <a:lnTo>
                    <a:pt x="53" y="815"/>
                  </a:lnTo>
                  <a:lnTo>
                    <a:pt x="31" y="806"/>
                  </a:lnTo>
                  <a:lnTo>
                    <a:pt x="13" y="793"/>
                  </a:lnTo>
                  <a:lnTo>
                    <a:pt x="4" y="779"/>
                  </a:lnTo>
                  <a:lnTo>
                    <a:pt x="0" y="765"/>
                  </a:lnTo>
                  <a:lnTo>
                    <a:pt x="4" y="748"/>
                  </a:lnTo>
                  <a:lnTo>
                    <a:pt x="16" y="731"/>
                  </a:lnTo>
                  <a:lnTo>
                    <a:pt x="36" y="713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7"/>
            <p:cNvSpPr>
              <a:spLocks/>
            </p:cNvSpPr>
            <p:nvPr/>
          </p:nvSpPr>
          <p:spPr bwMode="auto">
            <a:xfrm rot="-1650057">
              <a:off x="6201966" y="1713310"/>
              <a:ext cx="195263" cy="41672"/>
            </a:xfrm>
            <a:custGeom>
              <a:avLst/>
              <a:gdLst>
                <a:gd name="T0" fmla="*/ 2147483646 w 4045"/>
                <a:gd name="T1" fmla="*/ 2147483646 h 877"/>
                <a:gd name="T2" fmla="*/ 2147483646 w 4045"/>
                <a:gd name="T3" fmla="*/ 2147483646 h 877"/>
                <a:gd name="T4" fmla="*/ 2147483646 w 4045"/>
                <a:gd name="T5" fmla="*/ 2147483646 h 877"/>
                <a:gd name="T6" fmla="*/ 2147483646 w 4045"/>
                <a:gd name="T7" fmla="*/ 2147483646 h 877"/>
                <a:gd name="T8" fmla="*/ 2147483646 w 4045"/>
                <a:gd name="T9" fmla="*/ 2147483646 h 877"/>
                <a:gd name="T10" fmla="*/ 2147483646 w 4045"/>
                <a:gd name="T11" fmla="*/ 2147483646 h 877"/>
                <a:gd name="T12" fmla="*/ 2147483646 w 4045"/>
                <a:gd name="T13" fmla="*/ 2147483646 h 877"/>
                <a:gd name="T14" fmla="*/ 2147483646 w 4045"/>
                <a:gd name="T15" fmla="*/ 2147483646 h 877"/>
                <a:gd name="T16" fmla="*/ 2147483646 w 4045"/>
                <a:gd name="T17" fmla="*/ 2147483646 h 877"/>
                <a:gd name="T18" fmla="*/ 2147483646 w 4045"/>
                <a:gd name="T19" fmla="*/ 2147483646 h 877"/>
                <a:gd name="T20" fmla="*/ 2147483646 w 4045"/>
                <a:gd name="T21" fmla="*/ 2147483646 h 877"/>
                <a:gd name="T22" fmla="*/ 2147483646 w 4045"/>
                <a:gd name="T23" fmla="*/ 2147483646 h 877"/>
                <a:gd name="T24" fmla="*/ 2147483646 w 4045"/>
                <a:gd name="T25" fmla="*/ 0 h 877"/>
                <a:gd name="T26" fmla="*/ 2147483646 w 4045"/>
                <a:gd name="T27" fmla="*/ 0 h 877"/>
                <a:gd name="T28" fmla="*/ 2147483646 w 4045"/>
                <a:gd name="T29" fmla="*/ 0 h 877"/>
                <a:gd name="T30" fmla="*/ 2147483646 w 4045"/>
                <a:gd name="T31" fmla="*/ 0 h 877"/>
                <a:gd name="T32" fmla="*/ 2147483646 w 4045"/>
                <a:gd name="T33" fmla="*/ 2147483646 h 877"/>
                <a:gd name="T34" fmla="*/ 2147483646 w 4045"/>
                <a:gd name="T35" fmla="*/ 2147483646 h 877"/>
                <a:gd name="T36" fmla="*/ 2147483646 w 4045"/>
                <a:gd name="T37" fmla="*/ 2147483646 h 877"/>
                <a:gd name="T38" fmla="*/ 2147483646 w 4045"/>
                <a:gd name="T39" fmla="*/ 2147483646 h 877"/>
                <a:gd name="T40" fmla="*/ 2147483646 w 4045"/>
                <a:gd name="T41" fmla="*/ 2147483646 h 877"/>
                <a:gd name="T42" fmla="*/ 2147483646 w 4045"/>
                <a:gd name="T43" fmla="*/ 2147483646 h 877"/>
                <a:gd name="T44" fmla="*/ 2147483646 w 4045"/>
                <a:gd name="T45" fmla="*/ 2147483646 h 877"/>
                <a:gd name="T46" fmla="*/ 2147483646 w 4045"/>
                <a:gd name="T47" fmla="*/ 2147483646 h 877"/>
                <a:gd name="T48" fmla="*/ 2147483646 w 4045"/>
                <a:gd name="T49" fmla="*/ 2147483646 h 877"/>
                <a:gd name="T50" fmla="*/ 2147483646 w 4045"/>
                <a:gd name="T51" fmla="*/ 2147483646 h 877"/>
                <a:gd name="T52" fmla="*/ 2147483646 w 4045"/>
                <a:gd name="T53" fmla="*/ 2147483646 h 877"/>
                <a:gd name="T54" fmla="*/ 2147483646 w 4045"/>
                <a:gd name="T55" fmla="*/ 2147483646 h 877"/>
                <a:gd name="T56" fmla="*/ 2147483646 w 4045"/>
                <a:gd name="T57" fmla="*/ 2147483646 h 877"/>
                <a:gd name="T58" fmla="*/ 2147483646 w 4045"/>
                <a:gd name="T59" fmla="*/ 2147483646 h 877"/>
                <a:gd name="T60" fmla="*/ 2147483646 w 4045"/>
                <a:gd name="T61" fmla="*/ 2147483646 h 877"/>
                <a:gd name="T62" fmla="*/ 2147483646 w 4045"/>
                <a:gd name="T63" fmla="*/ 2147483646 h 877"/>
                <a:gd name="T64" fmla="*/ 2147483646 w 4045"/>
                <a:gd name="T65" fmla="*/ 2147483646 h 877"/>
                <a:gd name="T66" fmla="*/ 2147483646 w 4045"/>
                <a:gd name="T67" fmla="*/ 2147483646 h 877"/>
                <a:gd name="T68" fmla="*/ 2147483646 w 4045"/>
                <a:gd name="T69" fmla="*/ 2147483646 h 877"/>
                <a:gd name="T70" fmla="*/ 2147483646 w 4045"/>
                <a:gd name="T71" fmla="*/ 2147483646 h 877"/>
                <a:gd name="T72" fmla="*/ 2147483646 w 4045"/>
                <a:gd name="T73" fmla="*/ 2147483646 h 877"/>
                <a:gd name="T74" fmla="*/ 2147483646 w 4045"/>
                <a:gd name="T75" fmla="*/ 2147483646 h 877"/>
                <a:gd name="T76" fmla="*/ 2147483646 w 4045"/>
                <a:gd name="T77" fmla="*/ 2147483646 h 877"/>
                <a:gd name="T78" fmla="*/ 2147483646 w 4045"/>
                <a:gd name="T79" fmla="*/ 2147483646 h 877"/>
                <a:gd name="T80" fmla="*/ 2147483646 w 4045"/>
                <a:gd name="T81" fmla="*/ 2147483646 h 877"/>
                <a:gd name="T82" fmla="*/ 2147483646 w 4045"/>
                <a:gd name="T83" fmla="*/ 2147483646 h 877"/>
                <a:gd name="T84" fmla="*/ 2147483646 w 4045"/>
                <a:gd name="T85" fmla="*/ 2147483646 h 877"/>
                <a:gd name="T86" fmla="*/ 2147483646 w 4045"/>
                <a:gd name="T87" fmla="*/ 2147483646 h 877"/>
                <a:gd name="T88" fmla="*/ 2147483646 w 4045"/>
                <a:gd name="T89" fmla="*/ 2147483646 h 877"/>
                <a:gd name="T90" fmla="*/ 2147483646 w 4045"/>
                <a:gd name="T91" fmla="*/ 2147483646 h 877"/>
                <a:gd name="T92" fmla="*/ 2147483646 w 4045"/>
                <a:gd name="T93" fmla="*/ 2147483646 h 877"/>
                <a:gd name="T94" fmla="*/ 2147483646 w 4045"/>
                <a:gd name="T95" fmla="*/ 2147483646 h 877"/>
                <a:gd name="T96" fmla="*/ 0 w 4045"/>
                <a:gd name="T97" fmla="*/ 2147483646 h 877"/>
                <a:gd name="T98" fmla="*/ 0 w 4045"/>
                <a:gd name="T99" fmla="*/ 2147483646 h 877"/>
                <a:gd name="T100" fmla="*/ 2147483646 w 4045"/>
                <a:gd name="T101" fmla="*/ 2147483646 h 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5"/>
                <a:gd name="T154" fmla="*/ 0 h 877"/>
                <a:gd name="T155" fmla="*/ 4045 w 4045"/>
                <a:gd name="T156" fmla="*/ 877 h 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5" h="877">
                  <a:moveTo>
                    <a:pt x="36" y="713"/>
                  </a:moveTo>
                  <a:lnTo>
                    <a:pt x="46" y="705"/>
                  </a:lnTo>
                  <a:lnTo>
                    <a:pt x="78" y="685"/>
                  </a:lnTo>
                  <a:lnTo>
                    <a:pt x="128" y="653"/>
                  </a:lnTo>
                  <a:lnTo>
                    <a:pt x="196" y="611"/>
                  </a:lnTo>
                  <a:lnTo>
                    <a:pt x="279" y="561"/>
                  </a:lnTo>
                  <a:lnTo>
                    <a:pt x="377" y="505"/>
                  </a:lnTo>
                  <a:lnTo>
                    <a:pt x="430" y="476"/>
                  </a:lnTo>
                  <a:lnTo>
                    <a:pt x="487" y="445"/>
                  </a:lnTo>
                  <a:lnTo>
                    <a:pt x="548" y="414"/>
                  </a:lnTo>
                  <a:lnTo>
                    <a:pt x="610" y="383"/>
                  </a:lnTo>
                  <a:lnTo>
                    <a:pt x="676" y="351"/>
                  </a:lnTo>
                  <a:lnTo>
                    <a:pt x="743" y="318"/>
                  </a:lnTo>
                  <a:lnTo>
                    <a:pt x="812" y="287"/>
                  </a:lnTo>
                  <a:lnTo>
                    <a:pt x="884" y="256"/>
                  </a:lnTo>
                  <a:lnTo>
                    <a:pt x="957" y="225"/>
                  </a:lnTo>
                  <a:lnTo>
                    <a:pt x="1032" y="197"/>
                  </a:lnTo>
                  <a:lnTo>
                    <a:pt x="1107" y="168"/>
                  </a:lnTo>
                  <a:lnTo>
                    <a:pt x="1185" y="141"/>
                  </a:lnTo>
                  <a:lnTo>
                    <a:pt x="1264" y="115"/>
                  </a:lnTo>
                  <a:lnTo>
                    <a:pt x="1343" y="91"/>
                  </a:lnTo>
                  <a:lnTo>
                    <a:pt x="1422" y="70"/>
                  </a:lnTo>
                  <a:lnTo>
                    <a:pt x="1503" y="50"/>
                  </a:lnTo>
                  <a:lnTo>
                    <a:pt x="1582" y="34"/>
                  </a:lnTo>
                  <a:lnTo>
                    <a:pt x="1663" y="19"/>
                  </a:lnTo>
                  <a:lnTo>
                    <a:pt x="1743" y="8"/>
                  </a:lnTo>
                  <a:lnTo>
                    <a:pt x="1824" y="0"/>
                  </a:lnTo>
                  <a:lnTo>
                    <a:pt x="1835" y="0"/>
                  </a:lnTo>
                  <a:lnTo>
                    <a:pt x="1871" y="0"/>
                  </a:lnTo>
                  <a:lnTo>
                    <a:pt x="1927" y="1"/>
                  </a:lnTo>
                  <a:lnTo>
                    <a:pt x="2004" y="2"/>
                  </a:lnTo>
                  <a:lnTo>
                    <a:pt x="2099" y="5"/>
                  </a:lnTo>
                  <a:lnTo>
                    <a:pt x="2213" y="11"/>
                  </a:lnTo>
                  <a:lnTo>
                    <a:pt x="2344" y="18"/>
                  </a:lnTo>
                  <a:lnTo>
                    <a:pt x="2489" y="29"/>
                  </a:lnTo>
                  <a:lnTo>
                    <a:pt x="2567" y="37"/>
                  </a:lnTo>
                  <a:lnTo>
                    <a:pt x="2649" y="44"/>
                  </a:lnTo>
                  <a:lnTo>
                    <a:pt x="2733" y="54"/>
                  </a:lnTo>
                  <a:lnTo>
                    <a:pt x="2821" y="64"/>
                  </a:lnTo>
                  <a:lnTo>
                    <a:pt x="2910" y="75"/>
                  </a:lnTo>
                  <a:lnTo>
                    <a:pt x="3003" y="89"/>
                  </a:lnTo>
                  <a:lnTo>
                    <a:pt x="3099" y="103"/>
                  </a:lnTo>
                  <a:lnTo>
                    <a:pt x="3197" y="117"/>
                  </a:lnTo>
                  <a:lnTo>
                    <a:pt x="3297" y="135"/>
                  </a:lnTo>
                  <a:lnTo>
                    <a:pt x="3399" y="153"/>
                  </a:lnTo>
                  <a:lnTo>
                    <a:pt x="3503" y="173"/>
                  </a:lnTo>
                  <a:lnTo>
                    <a:pt x="3609" y="196"/>
                  </a:lnTo>
                  <a:lnTo>
                    <a:pt x="3716" y="219"/>
                  </a:lnTo>
                  <a:lnTo>
                    <a:pt x="3824" y="244"/>
                  </a:lnTo>
                  <a:lnTo>
                    <a:pt x="3935" y="271"/>
                  </a:lnTo>
                  <a:lnTo>
                    <a:pt x="4045" y="301"/>
                  </a:lnTo>
                  <a:lnTo>
                    <a:pt x="4038" y="305"/>
                  </a:lnTo>
                  <a:lnTo>
                    <a:pt x="4014" y="316"/>
                  </a:lnTo>
                  <a:lnTo>
                    <a:pt x="3973" y="333"/>
                  </a:lnTo>
                  <a:lnTo>
                    <a:pt x="3911" y="358"/>
                  </a:lnTo>
                  <a:lnTo>
                    <a:pt x="3873" y="372"/>
                  </a:lnTo>
                  <a:lnTo>
                    <a:pt x="3829" y="386"/>
                  </a:lnTo>
                  <a:lnTo>
                    <a:pt x="3780" y="404"/>
                  </a:lnTo>
                  <a:lnTo>
                    <a:pt x="3724" y="421"/>
                  </a:lnTo>
                  <a:lnTo>
                    <a:pt x="3662" y="440"/>
                  </a:lnTo>
                  <a:lnTo>
                    <a:pt x="3594" y="458"/>
                  </a:lnTo>
                  <a:lnTo>
                    <a:pt x="3518" y="479"/>
                  </a:lnTo>
                  <a:lnTo>
                    <a:pt x="3436" y="501"/>
                  </a:lnTo>
                  <a:lnTo>
                    <a:pt x="3348" y="522"/>
                  </a:lnTo>
                  <a:lnTo>
                    <a:pt x="3251" y="544"/>
                  </a:lnTo>
                  <a:lnTo>
                    <a:pt x="3149" y="567"/>
                  </a:lnTo>
                  <a:lnTo>
                    <a:pt x="3037" y="591"/>
                  </a:lnTo>
                  <a:lnTo>
                    <a:pt x="2918" y="615"/>
                  </a:lnTo>
                  <a:lnTo>
                    <a:pt x="2790" y="638"/>
                  </a:lnTo>
                  <a:lnTo>
                    <a:pt x="2654" y="662"/>
                  </a:lnTo>
                  <a:lnTo>
                    <a:pt x="2510" y="687"/>
                  </a:lnTo>
                  <a:lnTo>
                    <a:pt x="2357" y="710"/>
                  </a:lnTo>
                  <a:lnTo>
                    <a:pt x="2195" y="735"/>
                  </a:lnTo>
                  <a:lnTo>
                    <a:pt x="2024" y="758"/>
                  </a:lnTo>
                  <a:lnTo>
                    <a:pt x="1843" y="782"/>
                  </a:lnTo>
                  <a:lnTo>
                    <a:pt x="1652" y="806"/>
                  </a:lnTo>
                  <a:lnTo>
                    <a:pt x="1452" y="829"/>
                  </a:lnTo>
                  <a:lnTo>
                    <a:pt x="1241" y="851"/>
                  </a:lnTo>
                  <a:lnTo>
                    <a:pt x="1020" y="872"/>
                  </a:lnTo>
                  <a:lnTo>
                    <a:pt x="1007" y="874"/>
                  </a:lnTo>
                  <a:lnTo>
                    <a:pt x="967" y="875"/>
                  </a:lnTo>
                  <a:lnTo>
                    <a:pt x="908" y="876"/>
                  </a:lnTo>
                  <a:lnTo>
                    <a:pt x="831" y="877"/>
                  </a:lnTo>
                  <a:lnTo>
                    <a:pt x="740" y="877"/>
                  </a:lnTo>
                  <a:lnTo>
                    <a:pt x="641" y="877"/>
                  </a:lnTo>
                  <a:lnTo>
                    <a:pt x="537" y="875"/>
                  </a:lnTo>
                  <a:lnTo>
                    <a:pt x="431" y="871"/>
                  </a:lnTo>
                  <a:lnTo>
                    <a:pt x="379" y="869"/>
                  </a:lnTo>
                  <a:lnTo>
                    <a:pt x="328" y="865"/>
                  </a:lnTo>
                  <a:lnTo>
                    <a:pt x="280" y="860"/>
                  </a:lnTo>
                  <a:lnTo>
                    <a:pt x="234" y="855"/>
                  </a:lnTo>
                  <a:lnTo>
                    <a:pt x="190" y="849"/>
                  </a:lnTo>
                  <a:lnTo>
                    <a:pt x="150" y="843"/>
                  </a:lnTo>
                  <a:lnTo>
                    <a:pt x="113" y="835"/>
                  </a:lnTo>
                  <a:lnTo>
                    <a:pt x="80" y="825"/>
                  </a:lnTo>
                  <a:lnTo>
                    <a:pt x="53" y="815"/>
                  </a:lnTo>
                  <a:lnTo>
                    <a:pt x="31" y="806"/>
                  </a:lnTo>
                  <a:lnTo>
                    <a:pt x="13" y="793"/>
                  </a:lnTo>
                  <a:lnTo>
                    <a:pt x="4" y="779"/>
                  </a:lnTo>
                  <a:lnTo>
                    <a:pt x="0" y="765"/>
                  </a:lnTo>
                  <a:lnTo>
                    <a:pt x="4" y="748"/>
                  </a:lnTo>
                  <a:lnTo>
                    <a:pt x="16" y="731"/>
                  </a:lnTo>
                  <a:lnTo>
                    <a:pt x="36" y="71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8"/>
            <p:cNvSpPr>
              <a:spLocks/>
            </p:cNvSpPr>
            <p:nvPr/>
          </p:nvSpPr>
          <p:spPr bwMode="auto">
            <a:xfrm rot="-1650057">
              <a:off x="6752035" y="1495425"/>
              <a:ext cx="192881" cy="26194"/>
            </a:xfrm>
            <a:custGeom>
              <a:avLst/>
              <a:gdLst>
                <a:gd name="T0" fmla="*/ 0 w 4017"/>
                <a:gd name="T1" fmla="*/ 2147483646 h 552"/>
                <a:gd name="T2" fmla="*/ 2147483646 w 4017"/>
                <a:gd name="T3" fmla="*/ 2147483646 h 552"/>
                <a:gd name="T4" fmla="*/ 2147483646 w 4017"/>
                <a:gd name="T5" fmla="*/ 2147483646 h 552"/>
                <a:gd name="T6" fmla="*/ 2147483646 w 4017"/>
                <a:gd name="T7" fmla="*/ 0 h 552"/>
                <a:gd name="T8" fmla="*/ 0 w 4017"/>
                <a:gd name="T9" fmla="*/ 2147483646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7"/>
                <a:gd name="T16" fmla="*/ 0 h 552"/>
                <a:gd name="T17" fmla="*/ 4017 w 4017"/>
                <a:gd name="T18" fmla="*/ 552 h 5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7" h="552">
                  <a:moveTo>
                    <a:pt x="0" y="209"/>
                  </a:moveTo>
                  <a:lnTo>
                    <a:pt x="761" y="552"/>
                  </a:lnTo>
                  <a:lnTo>
                    <a:pt x="4017" y="552"/>
                  </a:lnTo>
                  <a:lnTo>
                    <a:pt x="2388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9"/>
            <p:cNvSpPr>
              <a:spLocks/>
            </p:cNvSpPr>
            <p:nvPr/>
          </p:nvSpPr>
          <p:spPr bwMode="auto">
            <a:xfrm rot="-1650057">
              <a:off x="6752035" y="1495425"/>
              <a:ext cx="192881" cy="26194"/>
            </a:xfrm>
            <a:custGeom>
              <a:avLst/>
              <a:gdLst>
                <a:gd name="T0" fmla="*/ 0 w 4017"/>
                <a:gd name="T1" fmla="*/ 2147483646 h 552"/>
                <a:gd name="T2" fmla="*/ 2147483646 w 4017"/>
                <a:gd name="T3" fmla="*/ 2147483646 h 552"/>
                <a:gd name="T4" fmla="*/ 2147483646 w 4017"/>
                <a:gd name="T5" fmla="*/ 2147483646 h 552"/>
                <a:gd name="T6" fmla="*/ 2147483646 w 4017"/>
                <a:gd name="T7" fmla="*/ 0 h 552"/>
                <a:gd name="T8" fmla="*/ 0 w 4017"/>
                <a:gd name="T9" fmla="*/ 2147483646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7"/>
                <a:gd name="T16" fmla="*/ 0 h 552"/>
                <a:gd name="T17" fmla="*/ 4017 w 4017"/>
                <a:gd name="T18" fmla="*/ 552 h 5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7" h="552">
                  <a:moveTo>
                    <a:pt x="0" y="209"/>
                  </a:moveTo>
                  <a:lnTo>
                    <a:pt x="761" y="552"/>
                  </a:lnTo>
                  <a:lnTo>
                    <a:pt x="4017" y="552"/>
                  </a:lnTo>
                  <a:lnTo>
                    <a:pt x="2388" y="0"/>
                  </a:lnTo>
                  <a:lnTo>
                    <a:pt x="0" y="20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40"/>
            <p:cNvSpPr>
              <a:spLocks/>
            </p:cNvSpPr>
            <p:nvPr/>
          </p:nvSpPr>
          <p:spPr bwMode="auto">
            <a:xfrm rot="-1650057">
              <a:off x="6787754" y="1507332"/>
              <a:ext cx="164306" cy="8335"/>
            </a:xfrm>
            <a:custGeom>
              <a:avLst/>
              <a:gdLst>
                <a:gd name="T0" fmla="*/ 2147483646 w 3419"/>
                <a:gd name="T1" fmla="*/ 0 h 170"/>
                <a:gd name="T2" fmla="*/ 2147483646 w 3419"/>
                <a:gd name="T3" fmla="*/ 0 h 170"/>
                <a:gd name="T4" fmla="*/ 2147483646 w 3419"/>
                <a:gd name="T5" fmla="*/ 0 h 170"/>
                <a:gd name="T6" fmla="*/ 2147483646 w 3419"/>
                <a:gd name="T7" fmla="*/ 0 h 170"/>
                <a:gd name="T8" fmla="*/ 2147483646 w 3419"/>
                <a:gd name="T9" fmla="*/ 0 h 170"/>
                <a:gd name="T10" fmla="*/ 2147483646 w 3419"/>
                <a:gd name="T11" fmla="*/ 0 h 170"/>
                <a:gd name="T12" fmla="*/ 2147483646 w 3419"/>
                <a:gd name="T13" fmla="*/ 0 h 170"/>
                <a:gd name="T14" fmla="*/ 2147483646 w 3419"/>
                <a:gd name="T15" fmla="*/ 0 h 170"/>
                <a:gd name="T16" fmla="*/ 2147483646 w 3419"/>
                <a:gd name="T17" fmla="*/ 2147483646 h 170"/>
                <a:gd name="T18" fmla="*/ 2147483646 w 3419"/>
                <a:gd name="T19" fmla="*/ 2147483646 h 170"/>
                <a:gd name="T20" fmla="*/ 2147483646 w 3419"/>
                <a:gd name="T21" fmla="*/ 2147483646 h 170"/>
                <a:gd name="T22" fmla="*/ 2147483646 w 3419"/>
                <a:gd name="T23" fmla="*/ 2147483646 h 170"/>
                <a:gd name="T24" fmla="*/ 2147483646 w 3419"/>
                <a:gd name="T25" fmla="*/ 2147483646 h 170"/>
                <a:gd name="T26" fmla="*/ 2147483646 w 3419"/>
                <a:gd name="T27" fmla="*/ 2147483646 h 170"/>
                <a:gd name="T28" fmla="*/ 2147483646 w 3419"/>
                <a:gd name="T29" fmla="*/ 2147483646 h 170"/>
                <a:gd name="T30" fmla="*/ 2147483646 w 3419"/>
                <a:gd name="T31" fmla="*/ 2147483646 h 170"/>
                <a:gd name="T32" fmla="*/ 0 w 3419"/>
                <a:gd name="T33" fmla="*/ 2147483646 h 170"/>
                <a:gd name="T34" fmla="*/ 0 w 3419"/>
                <a:gd name="T35" fmla="*/ 2147483646 h 170"/>
                <a:gd name="T36" fmla="*/ 0 w 3419"/>
                <a:gd name="T37" fmla="*/ 2147483646 h 170"/>
                <a:gd name="T38" fmla="*/ 0 w 3419"/>
                <a:gd name="T39" fmla="*/ 2147483646 h 170"/>
                <a:gd name="T40" fmla="*/ 0 w 3419"/>
                <a:gd name="T41" fmla="*/ 2147483646 h 170"/>
                <a:gd name="T42" fmla="*/ 0 w 3419"/>
                <a:gd name="T43" fmla="*/ 2147483646 h 170"/>
                <a:gd name="T44" fmla="*/ 0 w 3419"/>
                <a:gd name="T45" fmla="*/ 2147483646 h 170"/>
                <a:gd name="T46" fmla="*/ 0 w 3419"/>
                <a:gd name="T47" fmla="*/ 2147483646 h 170"/>
                <a:gd name="T48" fmla="*/ 2147483646 w 3419"/>
                <a:gd name="T49" fmla="*/ 2147483646 h 170"/>
                <a:gd name="T50" fmla="*/ 2147483646 w 3419"/>
                <a:gd name="T51" fmla="*/ 2147483646 h 170"/>
                <a:gd name="T52" fmla="*/ 2147483646 w 3419"/>
                <a:gd name="T53" fmla="*/ 2147483646 h 170"/>
                <a:gd name="T54" fmla="*/ 2147483646 w 3419"/>
                <a:gd name="T55" fmla="*/ 2147483646 h 170"/>
                <a:gd name="T56" fmla="*/ 2147483646 w 3419"/>
                <a:gd name="T57" fmla="*/ 2147483646 h 170"/>
                <a:gd name="T58" fmla="*/ 2147483646 w 3419"/>
                <a:gd name="T59" fmla="*/ 2147483646 h 170"/>
                <a:gd name="T60" fmla="*/ 2147483646 w 3419"/>
                <a:gd name="T61" fmla="*/ 2147483646 h 170"/>
                <a:gd name="T62" fmla="*/ 2147483646 w 3419"/>
                <a:gd name="T63" fmla="*/ 2147483646 h 170"/>
                <a:gd name="T64" fmla="*/ 2147483646 w 3419"/>
                <a:gd name="T65" fmla="*/ 2147483646 h 170"/>
                <a:gd name="T66" fmla="*/ 2147483646 w 3419"/>
                <a:gd name="T67" fmla="*/ 2147483646 h 170"/>
                <a:gd name="T68" fmla="*/ 2147483646 w 3419"/>
                <a:gd name="T69" fmla="*/ 2147483646 h 170"/>
                <a:gd name="T70" fmla="*/ 2147483646 w 3419"/>
                <a:gd name="T71" fmla="*/ 2147483646 h 170"/>
                <a:gd name="T72" fmla="*/ 2147483646 w 3419"/>
                <a:gd name="T73" fmla="*/ 2147483646 h 170"/>
                <a:gd name="T74" fmla="*/ 2147483646 w 3419"/>
                <a:gd name="T75" fmla="*/ 2147483646 h 170"/>
                <a:gd name="T76" fmla="*/ 2147483646 w 3419"/>
                <a:gd name="T77" fmla="*/ 2147483646 h 170"/>
                <a:gd name="T78" fmla="*/ 2147483646 w 3419"/>
                <a:gd name="T79" fmla="*/ 2147483646 h 170"/>
                <a:gd name="T80" fmla="*/ 2147483646 w 3419"/>
                <a:gd name="T81" fmla="*/ 2147483646 h 170"/>
                <a:gd name="T82" fmla="*/ 2147483646 w 3419"/>
                <a:gd name="T83" fmla="*/ 2147483646 h 170"/>
                <a:gd name="T84" fmla="*/ 2147483646 w 3419"/>
                <a:gd name="T85" fmla="*/ 2147483646 h 170"/>
                <a:gd name="T86" fmla="*/ 2147483646 w 3419"/>
                <a:gd name="T87" fmla="*/ 2147483646 h 170"/>
                <a:gd name="T88" fmla="*/ 2147483646 w 3419"/>
                <a:gd name="T89" fmla="*/ 2147483646 h 170"/>
                <a:gd name="T90" fmla="*/ 2147483646 w 3419"/>
                <a:gd name="T91" fmla="*/ 2147483646 h 170"/>
                <a:gd name="T92" fmla="*/ 2147483646 w 3419"/>
                <a:gd name="T93" fmla="*/ 2147483646 h 170"/>
                <a:gd name="T94" fmla="*/ 2147483646 w 3419"/>
                <a:gd name="T95" fmla="*/ 2147483646 h 170"/>
                <a:gd name="T96" fmla="*/ 2147483646 w 3419"/>
                <a:gd name="T97" fmla="*/ 2147483646 h 170"/>
                <a:gd name="T98" fmla="*/ 2147483646 w 3419"/>
                <a:gd name="T99" fmla="*/ 2147483646 h 170"/>
                <a:gd name="T100" fmla="*/ 2147483646 w 3419"/>
                <a:gd name="T101" fmla="*/ 2147483646 h 170"/>
                <a:gd name="T102" fmla="*/ 2147483646 w 3419"/>
                <a:gd name="T103" fmla="*/ 2147483646 h 170"/>
                <a:gd name="T104" fmla="*/ 2147483646 w 3419"/>
                <a:gd name="T105" fmla="*/ 2147483646 h 170"/>
                <a:gd name="T106" fmla="*/ 2147483646 w 3419"/>
                <a:gd name="T107" fmla="*/ 2147483646 h 170"/>
                <a:gd name="T108" fmla="*/ 2147483646 w 3419"/>
                <a:gd name="T109" fmla="*/ 2147483646 h 170"/>
                <a:gd name="T110" fmla="*/ 2147483646 w 3419"/>
                <a:gd name="T111" fmla="*/ 2147483646 h 170"/>
                <a:gd name="T112" fmla="*/ 2147483646 w 3419"/>
                <a:gd name="T113" fmla="*/ 2147483646 h 170"/>
                <a:gd name="T114" fmla="*/ 2147483646 w 3419"/>
                <a:gd name="T115" fmla="*/ 2147483646 h 170"/>
                <a:gd name="T116" fmla="*/ 2147483646 w 3419"/>
                <a:gd name="T117" fmla="*/ 0 h 170"/>
                <a:gd name="T118" fmla="*/ 2147483646 w 3419"/>
                <a:gd name="T119" fmla="*/ 0 h 170"/>
                <a:gd name="T120" fmla="*/ 2147483646 w 3419"/>
                <a:gd name="T121" fmla="*/ 0 h 1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9"/>
                <a:gd name="T184" fmla="*/ 0 h 170"/>
                <a:gd name="T185" fmla="*/ 3419 w 3419"/>
                <a:gd name="T186" fmla="*/ 170 h 1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9" h="170">
                  <a:moveTo>
                    <a:pt x="252" y="2"/>
                  </a:moveTo>
                  <a:lnTo>
                    <a:pt x="240" y="2"/>
                  </a:lnTo>
                  <a:lnTo>
                    <a:pt x="212" y="0"/>
                  </a:lnTo>
                  <a:lnTo>
                    <a:pt x="193" y="0"/>
                  </a:lnTo>
                  <a:lnTo>
                    <a:pt x="171" y="2"/>
                  </a:lnTo>
                  <a:lnTo>
                    <a:pt x="149" y="4"/>
                  </a:lnTo>
                  <a:lnTo>
                    <a:pt x="125" y="7"/>
                  </a:lnTo>
                  <a:lnTo>
                    <a:pt x="101" y="10"/>
                  </a:lnTo>
                  <a:lnTo>
                    <a:pt x="79" y="16"/>
                  </a:lnTo>
                  <a:lnTo>
                    <a:pt x="68" y="20"/>
                  </a:lnTo>
                  <a:lnTo>
                    <a:pt x="58" y="25"/>
                  </a:lnTo>
                  <a:lnTo>
                    <a:pt x="48" y="29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3" y="46"/>
                  </a:lnTo>
                  <a:lnTo>
                    <a:pt x="16" y="54"/>
                  </a:lnTo>
                  <a:lnTo>
                    <a:pt x="11" y="61"/>
                  </a:lnTo>
                  <a:lnTo>
                    <a:pt x="6" y="70"/>
                  </a:lnTo>
                  <a:lnTo>
                    <a:pt x="2" y="80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1" y="103"/>
                  </a:lnTo>
                  <a:lnTo>
                    <a:pt x="6" y="111"/>
                  </a:lnTo>
                  <a:lnTo>
                    <a:pt x="11" y="116"/>
                  </a:lnTo>
                  <a:lnTo>
                    <a:pt x="18" y="122"/>
                  </a:lnTo>
                  <a:lnTo>
                    <a:pt x="27" y="128"/>
                  </a:lnTo>
                  <a:lnTo>
                    <a:pt x="38" y="134"/>
                  </a:lnTo>
                  <a:lnTo>
                    <a:pt x="53" y="142"/>
                  </a:lnTo>
                  <a:lnTo>
                    <a:pt x="70" y="148"/>
                  </a:lnTo>
                  <a:lnTo>
                    <a:pt x="90" y="153"/>
                  </a:lnTo>
                  <a:lnTo>
                    <a:pt x="114" y="159"/>
                  </a:lnTo>
                  <a:lnTo>
                    <a:pt x="142" y="163"/>
                  </a:lnTo>
                  <a:lnTo>
                    <a:pt x="173" y="166"/>
                  </a:lnTo>
                  <a:lnTo>
                    <a:pt x="211" y="169"/>
                  </a:lnTo>
                  <a:lnTo>
                    <a:pt x="252" y="170"/>
                  </a:lnTo>
                  <a:lnTo>
                    <a:pt x="3143" y="170"/>
                  </a:lnTo>
                  <a:lnTo>
                    <a:pt x="3150" y="169"/>
                  </a:lnTo>
                  <a:lnTo>
                    <a:pt x="3168" y="168"/>
                  </a:lnTo>
                  <a:lnTo>
                    <a:pt x="3197" y="164"/>
                  </a:lnTo>
                  <a:lnTo>
                    <a:pt x="3230" y="160"/>
                  </a:lnTo>
                  <a:lnTo>
                    <a:pt x="3269" y="154"/>
                  </a:lnTo>
                  <a:lnTo>
                    <a:pt x="3307" y="148"/>
                  </a:lnTo>
                  <a:lnTo>
                    <a:pt x="3343" y="140"/>
                  </a:lnTo>
                  <a:lnTo>
                    <a:pt x="3377" y="131"/>
                  </a:lnTo>
                  <a:lnTo>
                    <a:pt x="3390" y="126"/>
                  </a:lnTo>
                  <a:lnTo>
                    <a:pt x="3401" y="119"/>
                  </a:lnTo>
                  <a:lnTo>
                    <a:pt x="3410" y="113"/>
                  </a:lnTo>
                  <a:lnTo>
                    <a:pt x="3416" y="107"/>
                  </a:lnTo>
                  <a:lnTo>
                    <a:pt x="3419" y="101"/>
                  </a:lnTo>
                  <a:lnTo>
                    <a:pt x="3419" y="93"/>
                  </a:lnTo>
                  <a:lnTo>
                    <a:pt x="3414" y="86"/>
                  </a:lnTo>
                  <a:lnTo>
                    <a:pt x="3405" y="78"/>
                  </a:lnTo>
                  <a:lnTo>
                    <a:pt x="3392" y="70"/>
                  </a:lnTo>
                  <a:lnTo>
                    <a:pt x="3374" y="61"/>
                  </a:lnTo>
                  <a:lnTo>
                    <a:pt x="3351" y="52"/>
                  </a:lnTo>
                  <a:lnTo>
                    <a:pt x="3321" y="44"/>
                  </a:lnTo>
                  <a:lnTo>
                    <a:pt x="3286" y="34"/>
                  </a:lnTo>
                  <a:lnTo>
                    <a:pt x="3245" y="24"/>
                  </a:lnTo>
                  <a:lnTo>
                    <a:pt x="3198" y="13"/>
                  </a:lnTo>
                  <a:lnTo>
                    <a:pt x="3143" y="2"/>
                  </a:lnTo>
                  <a:lnTo>
                    <a:pt x="25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41"/>
            <p:cNvSpPr>
              <a:spLocks/>
            </p:cNvSpPr>
            <p:nvPr/>
          </p:nvSpPr>
          <p:spPr bwMode="auto">
            <a:xfrm rot="-1650057">
              <a:off x="6787754" y="1507332"/>
              <a:ext cx="164306" cy="8335"/>
            </a:xfrm>
            <a:custGeom>
              <a:avLst/>
              <a:gdLst>
                <a:gd name="T0" fmla="*/ 2147483646 w 3419"/>
                <a:gd name="T1" fmla="*/ 0 h 170"/>
                <a:gd name="T2" fmla="*/ 2147483646 w 3419"/>
                <a:gd name="T3" fmla="*/ 0 h 170"/>
                <a:gd name="T4" fmla="*/ 2147483646 w 3419"/>
                <a:gd name="T5" fmla="*/ 0 h 170"/>
                <a:gd name="T6" fmla="*/ 2147483646 w 3419"/>
                <a:gd name="T7" fmla="*/ 0 h 170"/>
                <a:gd name="T8" fmla="*/ 2147483646 w 3419"/>
                <a:gd name="T9" fmla="*/ 0 h 170"/>
                <a:gd name="T10" fmla="*/ 2147483646 w 3419"/>
                <a:gd name="T11" fmla="*/ 0 h 170"/>
                <a:gd name="T12" fmla="*/ 2147483646 w 3419"/>
                <a:gd name="T13" fmla="*/ 0 h 170"/>
                <a:gd name="T14" fmla="*/ 2147483646 w 3419"/>
                <a:gd name="T15" fmla="*/ 0 h 170"/>
                <a:gd name="T16" fmla="*/ 2147483646 w 3419"/>
                <a:gd name="T17" fmla="*/ 2147483646 h 170"/>
                <a:gd name="T18" fmla="*/ 2147483646 w 3419"/>
                <a:gd name="T19" fmla="*/ 2147483646 h 170"/>
                <a:gd name="T20" fmla="*/ 2147483646 w 3419"/>
                <a:gd name="T21" fmla="*/ 2147483646 h 170"/>
                <a:gd name="T22" fmla="*/ 2147483646 w 3419"/>
                <a:gd name="T23" fmla="*/ 2147483646 h 170"/>
                <a:gd name="T24" fmla="*/ 2147483646 w 3419"/>
                <a:gd name="T25" fmla="*/ 2147483646 h 170"/>
                <a:gd name="T26" fmla="*/ 2147483646 w 3419"/>
                <a:gd name="T27" fmla="*/ 2147483646 h 170"/>
                <a:gd name="T28" fmla="*/ 2147483646 w 3419"/>
                <a:gd name="T29" fmla="*/ 2147483646 h 170"/>
                <a:gd name="T30" fmla="*/ 2147483646 w 3419"/>
                <a:gd name="T31" fmla="*/ 2147483646 h 170"/>
                <a:gd name="T32" fmla="*/ 0 w 3419"/>
                <a:gd name="T33" fmla="*/ 2147483646 h 170"/>
                <a:gd name="T34" fmla="*/ 0 w 3419"/>
                <a:gd name="T35" fmla="*/ 2147483646 h 170"/>
                <a:gd name="T36" fmla="*/ 0 w 3419"/>
                <a:gd name="T37" fmla="*/ 2147483646 h 170"/>
                <a:gd name="T38" fmla="*/ 0 w 3419"/>
                <a:gd name="T39" fmla="*/ 2147483646 h 170"/>
                <a:gd name="T40" fmla="*/ 0 w 3419"/>
                <a:gd name="T41" fmla="*/ 2147483646 h 170"/>
                <a:gd name="T42" fmla="*/ 0 w 3419"/>
                <a:gd name="T43" fmla="*/ 2147483646 h 170"/>
                <a:gd name="T44" fmla="*/ 0 w 3419"/>
                <a:gd name="T45" fmla="*/ 2147483646 h 170"/>
                <a:gd name="T46" fmla="*/ 0 w 3419"/>
                <a:gd name="T47" fmla="*/ 2147483646 h 170"/>
                <a:gd name="T48" fmla="*/ 2147483646 w 3419"/>
                <a:gd name="T49" fmla="*/ 2147483646 h 170"/>
                <a:gd name="T50" fmla="*/ 2147483646 w 3419"/>
                <a:gd name="T51" fmla="*/ 2147483646 h 170"/>
                <a:gd name="T52" fmla="*/ 2147483646 w 3419"/>
                <a:gd name="T53" fmla="*/ 2147483646 h 170"/>
                <a:gd name="T54" fmla="*/ 2147483646 w 3419"/>
                <a:gd name="T55" fmla="*/ 2147483646 h 170"/>
                <a:gd name="T56" fmla="*/ 2147483646 w 3419"/>
                <a:gd name="T57" fmla="*/ 2147483646 h 170"/>
                <a:gd name="T58" fmla="*/ 2147483646 w 3419"/>
                <a:gd name="T59" fmla="*/ 2147483646 h 170"/>
                <a:gd name="T60" fmla="*/ 2147483646 w 3419"/>
                <a:gd name="T61" fmla="*/ 2147483646 h 170"/>
                <a:gd name="T62" fmla="*/ 2147483646 w 3419"/>
                <a:gd name="T63" fmla="*/ 2147483646 h 170"/>
                <a:gd name="T64" fmla="*/ 2147483646 w 3419"/>
                <a:gd name="T65" fmla="*/ 2147483646 h 170"/>
                <a:gd name="T66" fmla="*/ 2147483646 w 3419"/>
                <a:gd name="T67" fmla="*/ 2147483646 h 170"/>
                <a:gd name="T68" fmla="*/ 2147483646 w 3419"/>
                <a:gd name="T69" fmla="*/ 2147483646 h 170"/>
                <a:gd name="T70" fmla="*/ 2147483646 w 3419"/>
                <a:gd name="T71" fmla="*/ 2147483646 h 170"/>
                <a:gd name="T72" fmla="*/ 2147483646 w 3419"/>
                <a:gd name="T73" fmla="*/ 2147483646 h 170"/>
                <a:gd name="T74" fmla="*/ 2147483646 w 3419"/>
                <a:gd name="T75" fmla="*/ 2147483646 h 170"/>
                <a:gd name="T76" fmla="*/ 2147483646 w 3419"/>
                <a:gd name="T77" fmla="*/ 2147483646 h 170"/>
                <a:gd name="T78" fmla="*/ 2147483646 w 3419"/>
                <a:gd name="T79" fmla="*/ 2147483646 h 170"/>
                <a:gd name="T80" fmla="*/ 2147483646 w 3419"/>
                <a:gd name="T81" fmla="*/ 2147483646 h 170"/>
                <a:gd name="T82" fmla="*/ 2147483646 w 3419"/>
                <a:gd name="T83" fmla="*/ 2147483646 h 170"/>
                <a:gd name="T84" fmla="*/ 2147483646 w 3419"/>
                <a:gd name="T85" fmla="*/ 2147483646 h 170"/>
                <a:gd name="T86" fmla="*/ 2147483646 w 3419"/>
                <a:gd name="T87" fmla="*/ 2147483646 h 170"/>
                <a:gd name="T88" fmla="*/ 2147483646 w 3419"/>
                <a:gd name="T89" fmla="*/ 2147483646 h 170"/>
                <a:gd name="T90" fmla="*/ 2147483646 w 3419"/>
                <a:gd name="T91" fmla="*/ 2147483646 h 170"/>
                <a:gd name="T92" fmla="*/ 2147483646 w 3419"/>
                <a:gd name="T93" fmla="*/ 2147483646 h 170"/>
                <a:gd name="T94" fmla="*/ 2147483646 w 3419"/>
                <a:gd name="T95" fmla="*/ 2147483646 h 170"/>
                <a:gd name="T96" fmla="*/ 2147483646 w 3419"/>
                <a:gd name="T97" fmla="*/ 2147483646 h 170"/>
                <a:gd name="T98" fmla="*/ 2147483646 w 3419"/>
                <a:gd name="T99" fmla="*/ 2147483646 h 170"/>
                <a:gd name="T100" fmla="*/ 2147483646 w 3419"/>
                <a:gd name="T101" fmla="*/ 2147483646 h 170"/>
                <a:gd name="T102" fmla="*/ 2147483646 w 3419"/>
                <a:gd name="T103" fmla="*/ 2147483646 h 170"/>
                <a:gd name="T104" fmla="*/ 2147483646 w 3419"/>
                <a:gd name="T105" fmla="*/ 2147483646 h 170"/>
                <a:gd name="T106" fmla="*/ 2147483646 w 3419"/>
                <a:gd name="T107" fmla="*/ 2147483646 h 170"/>
                <a:gd name="T108" fmla="*/ 2147483646 w 3419"/>
                <a:gd name="T109" fmla="*/ 2147483646 h 170"/>
                <a:gd name="T110" fmla="*/ 2147483646 w 3419"/>
                <a:gd name="T111" fmla="*/ 2147483646 h 170"/>
                <a:gd name="T112" fmla="*/ 2147483646 w 3419"/>
                <a:gd name="T113" fmla="*/ 2147483646 h 170"/>
                <a:gd name="T114" fmla="*/ 2147483646 w 3419"/>
                <a:gd name="T115" fmla="*/ 2147483646 h 170"/>
                <a:gd name="T116" fmla="*/ 2147483646 w 3419"/>
                <a:gd name="T117" fmla="*/ 0 h 170"/>
                <a:gd name="T118" fmla="*/ 2147483646 w 3419"/>
                <a:gd name="T119" fmla="*/ 0 h 170"/>
                <a:gd name="T120" fmla="*/ 2147483646 w 3419"/>
                <a:gd name="T121" fmla="*/ 0 h 1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9"/>
                <a:gd name="T184" fmla="*/ 0 h 170"/>
                <a:gd name="T185" fmla="*/ 3419 w 3419"/>
                <a:gd name="T186" fmla="*/ 170 h 1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9" h="170">
                  <a:moveTo>
                    <a:pt x="252" y="2"/>
                  </a:moveTo>
                  <a:lnTo>
                    <a:pt x="240" y="2"/>
                  </a:lnTo>
                  <a:lnTo>
                    <a:pt x="212" y="0"/>
                  </a:lnTo>
                  <a:lnTo>
                    <a:pt x="193" y="0"/>
                  </a:lnTo>
                  <a:lnTo>
                    <a:pt x="171" y="2"/>
                  </a:lnTo>
                  <a:lnTo>
                    <a:pt x="149" y="4"/>
                  </a:lnTo>
                  <a:lnTo>
                    <a:pt x="125" y="7"/>
                  </a:lnTo>
                  <a:lnTo>
                    <a:pt x="101" y="10"/>
                  </a:lnTo>
                  <a:lnTo>
                    <a:pt x="79" y="16"/>
                  </a:lnTo>
                  <a:lnTo>
                    <a:pt x="68" y="20"/>
                  </a:lnTo>
                  <a:lnTo>
                    <a:pt x="58" y="25"/>
                  </a:lnTo>
                  <a:lnTo>
                    <a:pt x="48" y="29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3" y="46"/>
                  </a:lnTo>
                  <a:lnTo>
                    <a:pt x="16" y="54"/>
                  </a:lnTo>
                  <a:lnTo>
                    <a:pt x="11" y="61"/>
                  </a:lnTo>
                  <a:lnTo>
                    <a:pt x="6" y="70"/>
                  </a:lnTo>
                  <a:lnTo>
                    <a:pt x="2" y="80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1" y="103"/>
                  </a:lnTo>
                  <a:lnTo>
                    <a:pt x="6" y="111"/>
                  </a:lnTo>
                  <a:lnTo>
                    <a:pt x="11" y="116"/>
                  </a:lnTo>
                  <a:lnTo>
                    <a:pt x="18" y="122"/>
                  </a:lnTo>
                  <a:lnTo>
                    <a:pt x="27" y="128"/>
                  </a:lnTo>
                  <a:lnTo>
                    <a:pt x="38" y="134"/>
                  </a:lnTo>
                  <a:lnTo>
                    <a:pt x="53" y="142"/>
                  </a:lnTo>
                  <a:lnTo>
                    <a:pt x="70" y="148"/>
                  </a:lnTo>
                  <a:lnTo>
                    <a:pt x="90" y="153"/>
                  </a:lnTo>
                  <a:lnTo>
                    <a:pt x="114" y="159"/>
                  </a:lnTo>
                  <a:lnTo>
                    <a:pt x="142" y="163"/>
                  </a:lnTo>
                  <a:lnTo>
                    <a:pt x="173" y="166"/>
                  </a:lnTo>
                  <a:lnTo>
                    <a:pt x="211" y="169"/>
                  </a:lnTo>
                  <a:lnTo>
                    <a:pt x="252" y="170"/>
                  </a:lnTo>
                  <a:lnTo>
                    <a:pt x="3143" y="170"/>
                  </a:lnTo>
                  <a:lnTo>
                    <a:pt x="3150" y="169"/>
                  </a:lnTo>
                  <a:lnTo>
                    <a:pt x="3168" y="168"/>
                  </a:lnTo>
                  <a:lnTo>
                    <a:pt x="3197" y="164"/>
                  </a:lnTo>
                  <a:lnTo>
                    <a:pt x="3230" y="160"/>
                  </a:lnTo>
                  <a:lnTo>
                    <a:pt x="3269" y="154"/>
                  </a:lnTo>
                  <a:lnTo>
                    <a:pt x="3307" y="148"/>
                  </a:lnTo>
                  <a:lnTo>
                    <a:pt x="3343" y="140"/>
                  </a:lnTo>
                  <a:lnTo>
                    <a:pt x="3377" y="131"/>
                  </a:lnTo>
                  <a:lnTo>
                    <a:pt x="3390" y="126"/>
                  </a:lnTo>
                  <a:lnTo>
                    <a:pt x="3401" y="119"/>
                  </a:lnTo>
                  <a:lnTo>
                    <a:pt x="3410" y="113"/>
                  </a:lnTo>
                  <a:lnTo>
                    <a:pt x="3416" y="107"/>
                  </a:lnTo>
                  <a:lnTo>
                    <a:pt x="3419" y="101"/>
                  </a:lnTo>
                  <a:lnTo>
                    <a:pt x="3419" y="93"/>
                  </a:lnTo>
                  <a:lnTo>
                    <a:pt x="3414" y="86"/>
                  </a:lnTo>
                  <a:lnTo>
                    <a:pt x="3405" y="78"/>
                  </a:lnTo>
                  <a:lnTo>
                    <a:pt x="3392" y="70"/>
                  </a:lnTo>
                  <a:lnTo>
                    <a:pt x="3374" y="61"/>
                  </a:lnTo>
                  <a:lnTo>
                    <a:pt x="3351" y="52"/>
                  </a:lnTo>
                  <a:lnTo>
                    <a:pt x="3321" y="44"/>
                  </a:lnTo>
                  <a:lnTo>
                    <a:pt x="3286" y="34"/>
                  </a:lnTo>
                  <a:lnTo>
                    <a:pt x="3245" y="24"/>
                  </a:lnTo>
                  <a:lnTo>
                    <a:pt x="3198" y="13"/>
                  </a:lnTo>
                  <a:lnTo>
                    <a:pt x="3143" y="2"/>
                  </a:lnTo>
                  <a:lnTo>
                    <a:pt x="252" y="2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2"/>
            <p:cNvSpPr>
              <a:spLocks/>
            </p:cNvSpPr>
            <p:nvPr/>
          </p:nvSpPr>
          <p:spPr bwMode="auto">
            <a:xfrm rot="-1650057">
              <a:off x="6753225" y="1357313"/>
              <a:ext cx="71438" cy="8335"/>
            </a:xfrm>
            <a:custGeom>
              <a:avLst/>
              <a:gdLst>
                <a:gd name="T0" fmla="*/ 2147483646 w 1499"/>
                <a:gd name="T1" fmla="*/ 2147483646 h 184"/>
                <a:gd name="T2" fmla="*/ 2147483646 w 1499"/>
                <a:gd name="T3" fmla="*/ 2147483646 h 184"/>
                <a:gd name="T4" fmla="*/ 2147483646 w 1499"/>
                <a:gd name="T5" fmla="*/ 2147483646 h 184"/>
                <a:gd name="T6" fmla="*/ 2147483646 w 1499"/>
                <a:gd name="T7" fmla="*/ 2147483646 h 184"/>
                <a:gd name="T8" fmla="*/ 2147483646 w 1499"/>
                <a:gd name="T9" fmla="*/ 2147483646 h 184"/>
                <a:gd name="T10" fmla="*/ 2147483646 w 1499"/>
                <a:gd name="T11" fmla="*/ 2147483646 h 184"/>
                <a:gd name="T12" fmla="*/ 2147483646 w 1499"/>
                <a:gd name="T13" fmla="*/ 2147483646 h 184"/>
                <a:gd name="T14" fmla="*/ 2147483646 w 1499"/>
                <a:gd name="T15" fmla="*/ 2147483646 h 184"/>
                <a:gd name="T16" fmla="*/ 2147483646 w 1499"/>
                <a:gd name="T17" fmla="*/ 2147483646 h 184"/>
                <a:gd name="T18" fmla="*/ 2147483646 w 1499"/>
                <a:gd name="T19" fmla="*/ 2147483646 h 184"/>
                <a:gd name="T20" fmla="*/ 2147483646 w 1499"/>
                <a:gd name="T21" fmla="*/ 2147483646 h 184"/>
                <a:gd name="T22" fmla="*/ 2147483646 w 1499"/>
                <a:gd name="T23" fmla="*/ 2147483646 h 184"/>
                <a:gd name="T24" fmla="*/ 2147483646 w 1499"/>
                <a:gd name="T25" fmla="*/ 2147483646 h 184"/>
                <a:gd name="T26" fmla="*/ 2147483646 w 1499"/>
                <a:gd name="T27" fmla="*/ 2147483646 h 184"/>
                <a:gd name="T28" fmla="*/ 2147483646 w 1499"/>
                <a:gd name="T29" fmla="*/ 2147483646 h 184"/>
                <a:gd name="T30" fmla="*/ 2147483646 w 1499"/>
                <a:gd name="T31" fmla="*/ 2147483646 h 184"/>
                <a:gd name="T32" fmla="*/ 2147483646 w 1499"/>
                <a:gd name="T33" fmla="*/ 2147483646 h 184"/>
                <a:gd name="T34" fmla="*/ 2147483646 w 1499"/>
                <a:gd name="T35" fmla="*/ 2147483646 h 184"/>
                <a:gd name="T36" fmla="*/ 2147483646 w 1499"/>
                <a:gd name="T37" fmla="*/ 0 h 184"/>
                <a:gd name="T38" fmla="*/ 2147483646 w 1499"/>
                <a:gd name="T39" fmla="*/ 0 h 184"/>
                <a:gd name="T40" fmla="*/ 2147483646 w 1499"/>
                <a:gd name="T41" fmla="*/ 0 h 184"/>
                <a:gd name="T42" fmla="*/ 2147483646 w 1499"/>
                <a:gd name="T43" fmla="*/ 0 h 184"/>
                <a:gd name="T44" fmla="*/ 2147483646 w 1499"/>
                <a:gd name="T45" fmla="*/ 0 h 184"/>
                <a:gd name="T46" fmla="*/ 2147483646 w 1499"/>
                <a:gd name="T47" fmla="*/ 0 h 184"/>
                <a:gd name="T48" fmla="*/ 2147483646 w 1499"/>
                <a:gd name="T49" fmla="*/ 0 h 184"/>
                <a:gd name="T50" fmla="*/ 2147483646 w 1499"/>
                <a:gd name="T51" fmla="*/ 0 h 184"/>
                <a:gd name="T52" fmla="*/ 2147483646 w 1499"/>
                <a:gd name="T53" fmla="*/ 0 h 184"/>
                <a:gd name="T54" fmla="*/ 2147483646 w 1499"/>
                <a:gd name="T55" fmla="*/ 0 h 184"/>
                <a:gd name="T56" fmla="*/ 2147483646 w 1499"/>
                <a:gd name="T57" fmla="*/ 0 h 184"/>
                <a:gd name="T58" fmla="*/ 2147483646 w 1499"/>
                <a:gd name="T59" fmla="*/ 0 h 184"/>
                <a:gd name="T60" fmla="*/ 2147483646 w 1499"/>
                <a:gd name="T61" fmla="*/ 0 h 184"/>
                <a:gd name="T62" fmla="*/ 2147483646 w 1499"/>
                <a:gd name="T63" fmla="*/ 2147483646 h 184"/>
                <a:gd name="T64" fmla="*/ 2147483646 w 1499"/>
                <a:gd name="T65" fmla="*/ 2147483646 h 184"/>
                <a:gd name="T66" fmla="*/ 2147483646 w 1499"/>
                <a:gd name="T67" fmla="*/ 2147483646 h 184"/>
                <a:gd name="T68" fmla="*/ 2147483646 w 1499"/>
                <a:gd name="T69" fmla="*/ 2147483646 h 184"/>
                <a:gd name="T70" fmla="*/ 2147483646 w 1499"/>
                <a:gd name="T71" fmla="*/ 2147483646 h 184"/>
                <a:gd name="T72" fmla="*/ 2147483646 w 1499"/>
                <a:gd name="T73" fmla="*/ 2147483646 h 184"/>
                <a:gd name="T74" fmla="*/ 2147483646 w 1499"/>
                <a:gd name="T75" fmla="*/ 2147483646 h 184"/>
                <a:gd name="T76" fmla="*/ 2147483646 w 1499"/>
                <a:gd name="T77" fmla="*/ 2147483646 h 184"/>
                <a:gd name="T78" fmla="*/ 0 w 1499"/>
                <a:gd name="T79" fmla="*/ 2147483646 h 184"/>
                <a:gd name="T80" fmla="*/ 0 w 1499"/>
                <a:gd name="T81" fmla="*/ 2147483646 h 184"/>
                <a:gd name="T82" fmla="*/ 0 w 1499"/>
                <a:gd name="T83" fmla="*/ 2147483646 h 184"/>
                <a:gd name="T84" fmla="*/ 0 w 1499"/>
                <a:gd name="T85" fmla="*/ 2147483646 h 184"/>
                <a:gd name="T86" fmla="*/ 0 w 1499"/>
                <a:gd name="T87" fmla="*/ 2147483646 h 184"/>
                <a:gd name="T88" fmla="*/ 0 w 1499"/>
                <a:gd name="T89" fmla="*/ 2147483646 h 184"/>
                <a:gd name="T90" fmla="*/ 0 w 1499"/>
                <a:gd name="T91" fmla="*/ 2147483646 h 184"/>
                <a:gd name="T92" fmla="*/ 2147483646 w 1499"/>
                <a:gd name="T93" fmla="*/ 2147483646 h 184"/>
                <a:gd name="T94" fmla="*/ 2147483646 w 1499"/>
                <a:gd name="T95" fmla="*/ 2147483646 h 184"/>
                <a:gd name="T96" fmla="*/ 2147483646 w 1499"/>
                <a:gd name="T97" fmla="*/ 2147483646 h 184"/>
                <a:gd name="T98" fmla="*/ 2147483646 w 1499"/>
                <a:gd name="T99" fmla="*/ 2147483646 h 184"/>
                <a:gd name="T100" fmla="*/ 2147483646 w 1499"/>
                <a:gd name="T101" fmla="*/ 2147483646 h 184"/>
                <a:gd name="T102" fmla="*/ 2147483646 w 1499"/>
                <a:gd name="T103" fmla="*/ 2147483646 h 184"/>
                <a:gd name="T104" fmla="*/ 2147483646 w 1499"/>
                <a:gd name="T105" fmla="*/ 2147483646 h 184"/>
                <a:gd name="T106" fmla="*/ 2147483646 w 1499"/>
                <a:gd name="T107" fmla="*/ 2147483646 h 184"/>
                <a:gd name="T108" fmla="*/ 2147483646 w 1499"/>
                <a:gd name="T109" fmla="*/ 2147483646 h 184"/>
                <a:gd name="T110" fmla="*/ 2147483646 w 1499"/>
                <a:gd name="T111" fmla="*/ 2147483646 h 184"/>
                <a:gd name="T112" fmla="*/ 2147483646 w 1499"/>
                <a:gd name="T113" fmla="*/ 2147483646 h 184"/>
                <a:gd name="T114" fmla="*/ 2147483646 w 1499"/>
                <a:gd name="T115" fmla="*/ 2147483646 h 184"/>
                <a:gd name="T116" fmla="*/ 2147483646 w 1499"/>
                <a:gd name="T117" fmla="*/ 2147483646 h 1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99"/>
                <a:gd name="T178" fmla="*/ 0 h 184"/>
                <a:gd name="T179" fmla="*/ 1499 w 1499"/>
                <a:gd name="T180" fmla="*/ 184 h 1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99" h="184">
                  <a:moveTo>
                    <a:pt x="1425" y="184"/>
                  </a:moveTo>
                  <a:lnTo>
                    <a:pt x="1432" y="175"/>
                  </a:lnTo>
                  <a:lnTo>
                    <a:pt x="1450" y="155"/>
                  </a:lnTo>
                  <a:lnTo>
                    <a:pt x="1461" y="142"/>
                  </a:lnTo>
                  <a:lnTo>
                    <a:pt x="1472" y="125"/>
                  </a:lnTo>
                  <a:lnTo>
                    <a:pt x="1482" y="109"/>
                  </a:lnTo>
                  <a:lnTo>
                    <a:pt x="1491" y="92"/>
                  </a:lnTo>
                  <a:lnTo>
                    <a:pt x="1493" y="85"/>
                  </a:lnTo>
                  <a:lnTo>
                    <a:pt x="1497" y="76"/>
                  </a:lnTo>
                  <a:lnTo>
                    <a:pt x="1498" y="67"/>
                  </a:lnTo>
                  <a:lnTo>
                    <a:pt x="1499" y="58"/>
                  </a:lnTo>
                  <a:lnTo>
                    <a:pt x="1499" y="51"/>
                  </a:lnTo>
                  <a:lnTo>
                    <a:pt x="1498" y="44"/>
                  </a:lnTo>
                  <a:lnTo>
                    <a:pt x="1496" y="36"/>
                  </a:lnTo>
                  <a:lnTo>
                    <a:pt x="1492" y="30"/>
                  </a:lnTo>
                  <a:lnTo>
                    <a:pt x="1487" y="24"/>
                  </a:lnTo>
                  <a:lnTo>
                    <a:pt x="1481" y="19"/>
                  </a:lnTo>
                  <a:lnTo>
                    <a:pt x="1472" y="14"/>
                  </a:lnTo>
                  <a:lnTo>
                    <a:pt x="1463" y="9"/>
                  </a:lnTo>
                  <a:lnTo>
                    <a:pt x="1451" y="6"/>
                  </a:lnTo>
                  <a:lnTo>
                    <a:pt x="1437" y="4"/>
                  </a:lnTo>
                  <a:lnTo>
                    <a:pt x="1421" y="3"/>
                  </a:lnTo>
                  <a:lnTo>
                    <a:pt x="1404" y="1"/>
                  </a:lnTo>
                  <a:lnTo>
                    <a:pt x="258" y="1"/>
                  </a:lnTo>
                  <a:lnTo>
                    <a:pt x="247" y="1"/>
                  </a:lnTo>
                  <a:lnTo>
                    <a:pt x="218" y="0"/>
                  </a:lnTo>
                  <a:lnTo>
                    <a:pt x="198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29" y="5"/>
                  </a:lnTo>
                  <a:lnTo>
                    <a:pt x="104" y="9"/>
                  </a:lnTo>
                  <a:lnTo>
                    <a:pt x="82" y="15"/>
                  </a:lnTo>
                  <a:lnTo>
                    <a:pt x="71" y="18"/>
                  </a:lnTo>
                  <a:lnTo>
                    <a:pt x="60" y="21"/>
                  </a:lnTo>
                  <a:lnTo>
                    <a:pt x="50" y="26"/>
                  </a:lnTo>
                  <a:lnTo>
                    <a:pt x="40" y="31"/>
                  </a:lnTo>
                  <a:lnTo>
                    <a:pt x="31" y="36"/>
                  </a:lnTo>
                  <a:lnTo>
                    <a:pt x="24" y="42"/>
                  </a:lnTo>
                  <a:lnTo>
                    <a:pt x="16" y="49"/>
                  </a:lnTo>
                  <a:lnTo>
                    <a:pt x="11" y="56"/>
                  </a:lnTo>
                  <a:lnTo>
                    <a:pt x="6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2" y="97"/>
                  </a:lnTo>
                  <a:lnTo>
                    <a:pt x="11" y="107"/>
                  </a:lnTo>
                  <a:lnTo>
                    <a:pt x="20" y="113"/>
                  </a:lnTo>
                  <a:lnTo>
                    <a:pt x="30" y="122"/>
                  </a:lnTo>
                  <a:lnTo>
                    <a:pt x="42" y="129"/>
                  </a:lnTo>
                  <a:lnTo>
                    <a:pt x="58" y="138"/>
                  </a:lnTo>
                  <a:lnTo>
                    <a:pt x="77" y="146"/>
                  </a:lnTo>
                  <a:lnTo>
                    <a:pt x="99" y="154"/>
                  </a:lnTo>
                  <a:lnTo>
                    <a:pt x="125" y="163"/>
                  </a:lnTo>
                  <a:lnTo>
                    <a:pt x="156" y="169"/>
                  </a:lnTo>
                  <a:lnTo>
                    <a:pt x="190" y="175"/>
                  </a:lnTo>
                  <a:lnTo>
                    <a:pt x="229" y="179"/>
                  </a:lnTo>
                  <a:lnTo>
                    <a:pt x="273" y="182"/>
                  </a:lnTo>
                  <a:lnTo>
                    <a:pt x="321" y="184"/>
                  </a:lnTo>
                  <a:lnTo>
                    <a:pt x="1425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3"/>
            <p:cNvSpPr>
              <a:spLocks/>
            </p:cNvSpPr>
            <p:nvPr/>
          </p:nvSpPr>
          <p:spPr bwMode="auto">
            <a:xfrm rot="-1650057">
              <a:off x="6753225" y="1357313"/>
              <a:ext cx="71438" cy="8335"/>
            </a:xfrm>
            <a:custGeom>
              <a:avLst/>
              <a:gdLst>
                <a:gd name="T0" fmla="*/ 2147483646 w 1499"/>
                <a:gd name="T1" fmla="*/ 2147483646 h 184"/>
                <a:gd name="T2" fmla="*/ 2147483646 w 1499"/>
                <a:gd name="T3" fmla="*/ 2147483646 h 184"/>
                <a:gd name="T4" fmla="*/ 2147483646 w 1499"/>
                <a:gd name="T5" fmla="*/ 2147483646 h 184"/>
                <a:gd name="T6" fmla="*/ 2147483646 w 1499"/>
                <a:gd name="T7" fmla="*/ 2147483646 h 184"/>
                <a:gd name="T8" fmla="*/ 2147483646 w 1499"/>
                <a:gd name="T9" fmla="*/ 2147483646 h 184"/>
                <a:gd name="T10" fmla="*/ 2147483646 w 1499"/>
                <a:gd name="T11" fmla="*/ 2147483646 h 184"/>
                <a:gd name="T12" fmla="*/ 2147483646 w 1499"/>
                <a:gd name="T13" fmla="*/ 2147483646 h 184"/>
                <a:gd name="T14" fmla="*/ 2147483646 w 1499"/>
                <a:gd name="T15" fmla="*/ 2147483646 h 184"/>
                <a:gd name="T16" fmla="*/ 2147483646 w 1499"/>
                <a:gd name="T17" fmla="*/ 2147483646 h 184"/>
                <a:gd name="T18" fmla="*/ 2147483646 w 1499"/>
                <a:gd name="T19" fmla="*/ 2147483646 h 184"/>
                <a:gd name="T20" fmla="*/ 2147483646 w 1499"/>
                <a:gd name="T21" fmla="*/ 2147483646 h 184"/>
                <a:gd name="T22" fmla="*/ 2147483646 w 1499"/>
                <a:gd name="T23" fmla="*/ 2147483646 h 184"/>
                <a:gd name="T24" fmla="*/ 2147483646 w 1499"/>
                <a:gd name="T25" fmla="*/ 2147483646 h 184"/>
                <a:gd name="T26" fmla="*/ 2147483646 w 1499"/>
                <a:gd name="T27" fmla="*/ 2147483646 h 184"/>
                <a:gd name="T28" fmla="*/ 2147483646 w 1499"/>
                <a:gd name="T29" fmla="*/ 2147483646 h 184"/>
                <a:gd name="T30" fmla="*/ 2147483646 w 1499"/>
                <a:gd name="T31" fmla="*/ 2147483646 h 184"/>
                <a:gd name="T32" fmla="*/ 2147483646 w 1499"/>
                <a:gd name="T33" fmla="*/ 2147483646 h 184"/>
                <a:gd name="T34" fmla="*/ 2147483646 w 1499"/>
                <a:gd name="T35" fmla="*/ 2147483646 h 184"/>
                <a:gd name="T36" fmla="*/ 2147483646 w 1499"/>
                <a:gd name="T37" fmla="*/ 0 h 184"/>
                <a:gd name="T38" fmla="*/ 2147483646 w 1499"/>
                <a:gd name="T39" fmla="*/ 0 h 184"/>
                <a:gd name="T40" fmla="*/ 2147483646 w 1499"/>
                <a:gd name="T41" fmla="*/ 0 h 184"/>
                <a:gd name="T42" fmla="*/ 2147483646 w 1499"/>
                <a:gd name="T43" fmla="*/ 0 h 184"/>
                <a:gd name="T44" fmla="*/ 2147483646 w 1499"/>
                <a:gd name="T45" fmla="*/ 0 h 184"/>
                <a:gd name="T46" fmla="*/ 2147483646 w 1499"/>
                <a:gd name="T47" fmla="*/ 0 h 184"/>
                <a:gd name="T48" fmla="*/ 2147483646 w 1499"/>
                <a:gd name="T49" fmla="*/ 0 h 184"/>
                <a:gd name="T50" fmla="*/ 2147483646 w 1499"/>
                <a:gd name="T51" fmla="*/ 0 h 184"/>
                <a:gd name="T52" fmla="*/ 2147483646 w 1499"/>
                <a:gd name="T53" fmla="*/ 0 h 184"/>
                <a:gd name="T54" fmla="*/ 2147483646 w 1499"/>
                <a:gd name="T55" fmla="*/ 0 h 184"/>
                <a:gd name="T56" fmla="*/ 2147483646 w 1499"/>
                <a:gd name="T57" fmla="*/ 0 h 184"/>
                <a:gd name="T58" fmla="*/ 2147483646 w 1499"/>
                <a:gd name="T59" fmla="*/ 0 h 184"/>
                <a:gd name="T60" fmla="*/ 2147483646 w 1499"/>
                <a:gd name="T61" fmla="*/ 0 h 184"/>
                <a:gd name="T62" fmla="*/ 2147483646 w 1499"/>
                <a:gd name="T63" fmla="*/ 2147483646 h 184"/>
                <a:gd name="T64" fmla="*/ 2147483646 w 1499"/>
                <a:gd name="T65" fmla="*/ 2147483646 h 184"/>
                <a:gd name="T66" fmla="*/ 2147483646 w 1499"/>
                <a:gd name="T67" fmla="*/ 2147483646 h 184"/>
                <a:gd name="T68" fmla="*/ 2147483646 w 1499"/>
                <a:gd name="T69" fmla="*/ 2147483646 h 184"/>
                <a:gd name="T70" fmla="*/ 2147483646 w 1499"/>
                <a:gd name="T71" fmla="*/ 2147483646 h 184"/>
                <a:gd name="T72" fmla="*/ 2147483646 w 1499"/>
                <a:gd name="T73" fmla="*/ 2147483646 h 184"/>
                <a:gd name="T74" fmla="*/ 2147483646 w 1499"/>
                <a:gd name="T75" fmla="*/ 2147483646 h 184"/>
                <a:gd name="T76" fmla="*/ 2147483646 w 1499"/>
                <a:gd name="T77" fmla="*/ 2147483646 h 184"/>
                <a:gd name="T78" fmla="*/ 0 w 1499"/>
                <a:gd name="T79" fmla="*/ 2147483646 h 184"/>
                <a:gd name="T80" fmla="*/ 0 w 1499"/>
                <a:gd name="T81" fmla="*/ 2147483646 h 184"/>
                <a:gd name="T82" fmla="*/ 0 w 1499"/>
                <a:gd name="T83" fmla="*/ 2147483646 h 184"/>
                <a:gd name="T84" fmla="*/ 0 w 1499"/>
                <a:gd name="T85" fmla="*/ 2147483646 h 184"/>
                <a:gd name="T86" fmla="*/ 0 w 1499"/>
                <a:gd name="T87" fmla="*/ 2147483646 h 184"/>
                <a:gd name="T88" fmla="*/ 0 w 1499"/>
                <a:gd name="T89" fmla="*/ 2147483646 h 184"/>
                <a:gd name="T90" fmla="*/ 0 w 1499"/>
                <a:gd name="T91" fmla="*/ 2147483646 h 184"/>
                <a:gd name="T92" fmla="*/ 2147483646 w 1499"/>
                <a:gd name="T93" fmla="*/ 2147483646 h 184"/>
                <a:gd name="T94" fmla="*/ 2147483646 w 1499"/>
                <a:gd name="T95" fmla="*/ 2147483646 h 184"/>
                <a:gd name="T96" fmla="*/ 2147483646 w 1499"/>
                <a:gd name="T97" fmla="*/ 2147483646 h 184"/>
                <a:gd name="T98" fmla="*/ 2147483646 w 1499"/>
                <a:gd name="T99" fmla="*/ 2147483646 h 184"/>
                <a:gd name="T100" fmla="*/ 2147483646 w 1499"/>
                <a:gd name="T101" fmla="*/ 2147483646 h 184"/>
                <a:gd name="T102" fmla="*/ 2147483646 w 1499"/>
                <a:gd name="T103" fmla="*/ 2147483646 h 184"/>
                <a:gd name="T104" fmla="*/ 2147483646 w 1499"/>
                <a:gd name="T105" fmla="*/ 2147483646 h 184"/>
                <a:gd name="T106" fmla="*/ 2147483646 w 1499"/>
                <a:gd name="T107" fmla="*/ 2147483646 h 184"/>
                <a:gd name="T108" fmla="*/ 2147483646 w 1499"/>
                <a:gd name="T109" fmla="*/ 2147483646 h 184"/>
                <a:gd name="T110" fmla="*/ 2147483646 w 1499"/>
                <a:gd name="T111" fmla="*/ 2147483646 h 184"/>
                <a:gd name="T112" fmla="*/ 2147483646 w 1499"/>
                <a:gd name="T113" fmla="*/ 2147483646 h 184"/>
                <a:gd name="T114" fmla="*/ 2147483646 w 1499"/>
                <a:gd name="T115" fmla="*/ 2147483646 h 184"/>
                <a:gd name="T116" fmla="*/ 2147483646 w 1499"/>
                <a:gd name="T117" fmla="*/ 2147483646 h 1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99"/>
                <a:gd name="T178" fmla="*/ 0 h 184"/>
                <a:gd name="T179" fmla="*/ 1499 w 1499"/>
                <a:gd name="T180" fmla="*/ 184 h 1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99" h="184">
                  <a:moveTo>
                    <a:pt x="1425" y="184"/>
                  </a:moveTo>
                  <a:lnTo>
                    <a:pt x="1432" y="175"/>
                  </a:lnTo>
                  <a:lnTo>
                    <a:pt x="1450" y="155"/>
                  </a:lnTo>
                  <a:lnTo>
                    <a:pt x="1461" y="142"/>
                  </a:lnTo>
                  <a:lnTo>
                    <a:pt x="1472" y="125"/>
                  </a:lnTo>
                  <a:lnTo>
                    <a:pt x="1482" y="109"/>
                  </a:lnTo>
                  <a:lnTo>
                    <a:pt x="1491" y="92"/>
                  </a:lnTo>
                  <a:lnTo>
                    <a:pt x="1493" y="85"/>
                  </a:lnTo>
                  <a:lnTo>
                    <a:pt x="1497" y="76"/>
                  </a:lnTo>
                  <a:lnTo>
                    <a:pt x="1498" y="67"/>
                  </a:lnTo>
                  <a:lnTo>
                    <a:pt x="1499" y="58"/>
                  </a:lnTo>
                  <a:lnTo>
                    <a:pt x="1499" y="51"/>
                  </a:lnTo>
                  <a:lnTo>
                    <a:pt x="1498" y="44"/>
                  </a:lnTo>
                  <a:lnTo>
                    <a:pt x="1496" y="36"/>
                  </a:lnTo>
                  <a:lnTo>
                    <a:pt x="1492" y="30"/>
                  </a:lnTo>
                  <a:lnTo>
                    <a:pt x="1487" y="24"/>
                  </a:lnTo>
                  <a:lnTo>
                    <a:pt x="1481" y="19"/>
                  </a:lnTo>
                  <a:lnTo>
                    <a:pt x="1472" y="14"/>
                  </a:lnTo>
                  <a:lnTo>
                    <a:pt x="1463" y="9"/>
                  </a:lnTo>
                  <a:lnTo>
                    <a:pt x="1451" y="6"/>
                  </a:lnTo>
                  <a:lnTo>
                    <a:pt x="1437" y="4"/>
                  </a:lnTo>
                  <a:lnTo>
                    <a:pt x="1421" y="3"/>
                  </a:lnTo>
                  <a:lnTo>
                    <a:pt x="1404" y="1"/>
                  </a:lnTo>
                  <a:lnTo>
                    <a:pt x="258" y="1"/>
                  </a:lnTo>
                  <a:lnTo>
                    <a:pt x="247" y="1"/>
                  </a:lnTo>
                  <a:lnTo>
                    <a:pt x="218" y="0"/>
                  </a:lnTo>
                  <a:lnTo>
                    <a:pt x="198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29" y="5"/>
                  </a:lnTo>
                  <a:lnTo>
                    <a:pt x="104" y="9"/>
                  </a:lnTo>
                  <a:lnTo>
                    <a:pt x="82" y="15"/>
                  </a:lnTo>
                  <a:lnTo>
                    <a:pt x="71" y="18"/>
                  </a:lnTo>
                  <a:lnTo>
                    <a:pt x="60" y="21"/>
                  </a:lnTo>
                  <a:lnTo>
                    <a:pt x="50" y="26"/>
                  </a:lnTo>
                  <a:lnTo>
                    <a:pt x="40" y="31"/>
                  </a:lnTo>
                  <a:lnTo>
                    <a:pt x="31" y="36"/>
                  </a:lnTo>
                  <a:lnTo>
                    <a:pt x="24" y="42"/>
                  </a:lnTo>
                  <a:lnTo>
                    <a:pt x="16" y="49"/>
                  </a:lnTo>
                  <a:lnTo>
                    <a:pt x="11" y="56"/>
                  </a:lnTo>
                  <a:lnTo>
                    <a:pt x="6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2" y="97"/>
                  </a:lnTo>
                  <a:lnTo>
                    <a:pt x="11" y="107"/>
                  </a:lnTo>
                  <a:lnTo>
                    <a:pt x="20" y="113"/>
                  </a:lnTo>
                  <a:lnTo>
                    <a:pt x="30" y="122"/>
                  </a:lnTo>
                  <a:lnTo>
                    <a:pt x="42" y="129"/>
                  </a:lnTo>
                  <a:lnTo>
                    <a:pt x="58" y="138"/>
                  </a:lnTo>
                  <a:lnTo>
                    <a:pt x="77" y="146"/>
                  </a:lnTo>
                  <a:lnTo>
                    <a:pt x="99" y="154"/>
                  </a:lnTo>
                  <a:lnTo>
                    <a:pt x="125" y="163"/>
                  </a:lnTo>
                  <a:lnTo>
                    <a:pt x="156" y="169"/>
                  </a:lnTo>
                  <a:lnTo>
                    <a:pt x="190" y="175"/>
                  </a:lnTo>
                  <a:lnTo>
                    <a:pt x="229" y="179"/>
                  </a:lnTo>
                  <a:lnTo>
                    <a:pt x="273" y="182"/>
                  </a:lnTo>
                  <a:lnTo>
                    <a:pt x="321" y="184"/>
                  </a:lnTo>
                  <a:lnTo>
                    <a:pt x="1425" y="18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 rot="-1650057">
              <a:off x="6855619" y="1515666"/>
              <a:ext cx="33338" cy="17859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 rot="-1650057">
              <a:off x="6855619" y="1515666"/>
              <a:ext cx="33338" cy="17859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81" name="Freeform 46"/>
            <p:cNvSpPr>
              <a:spLocks/>
            </p:cNvSpPr>
            <p:nvPr/>
          </p:nvSpPr>
          <p:spPr bwMode="auto">
            <a:xfrm rot="-1650057">
              <a:off x="6825854" y="1532335"/>
              <a:ext cx="29765" cy="17859"/>
            </a:xfrm>
            <a:custGeom>
              <a:avLst/>
              <a:gdLst>
                <a:gd name="T0" fmla="*/ 2147483646 w 621"/>
                <a:gd name="T1" fmla="*/ 0 h 391"/>
                <a:gd name="T2" fmla="*/ 2147483646 w 621"/>
                <a:gd name="T3" fmla="*/ 2147483646 h 391"/>
                <a:gd name="T4" fmla="*/ 0 w 621"/>
                <a:gd name="T5" fmla="*/ 2147483646 h 391"/>
                <a:gd name="T6" fmla="*/ 0 w 621"/>
                <a:gd name="T7" fmla="*/ 2147483646 h 391"/>
                <a:gd name="T8" fmla="*/ 2147483646 w 621"/>
                <a:gd name="T9" fmla="*/ 2147483646 h 391"/>
                <a:gd name="T10" fmla="*/ 2147483646 w 621"/>
                <a:gd name="T11" fmla="*/ 0 h 391"/>
                <a:gd name="T12" fmla="*/ 2147483646 w 621"/>
                <a:gd name="T13" fmla="*/ 0 h 3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91"/>
                <a:gd name="T23" fmla="*/ 621 w 621"/>
                <a:gd name="T24" fmla="*/ 391 h 3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91">
                  <a:moveTo>
                    <a:pt x="621" y="0"/>
                  </a:moveTo>
                  <a:lnTo>
                    <a:pt x="621" y="391"/>
                  </a:lnTo>
                  <a:lnTo>
                    <a:pt x="0" y="391"/>
                  </a:lnTo>
                  <a:lnTo>
                    <a:pt x="0" y="133"/>
                  </a:lnTo>
                  <a:lnTo>
                    <a:pt x="181" y="133"/>
                  </a:lnTo>
                  <a:lnTo>
                    <a:pt x="181" y="0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7"/>
            <p:cNvSpPr>
              <a:spLocks/>
            </p:cNvSpPr>
            <p:nvPr/>
          </p:nvSpPr>
          <p:spPr bwMode="auto">
            <a:xfrm rot="-1650057">
              <a:off x="6825854" y="1532335"/>
              <a:ext cx="29765" cy="17859"/>
            </a:xfrm>
            <a:custGeom>
              <a:avLst/>
              <a:gdLst>
                <a:gd name="T0" fmla="*/ 2147483646 w 621"/>
                <a:gd name="T1" fmla="*/ 0 h 391"/>
                <a:gd name="T2" fmla="*/ 2147483646 w 621"/>
                <a:gd name="T3" fmla="*/ 2147483646 h 391"/>
                <a:gd name="T4" fmla="*/ 0 w 621"/>
                <a:gd name="T5" fmla="*/ 2147483646 h 391"/>
                <a:gd name="T6" fmla="*/ 0 w 621"/>
                <a:gd name="T7" fmla="*/ 2147483646 h 391"/>
                <a:gd name="T8" fmla="*/ 2147483646 w 621"/>
                <a:gd name="T9" fmla="*/ 2147483646 h 391"/>
                <a:gd name="T10" fmla="*/ 2147483646 w 621"/>
                <a:gd name="T11" fmla="*/ 0 h 391"/>
                <a:gd name="T12" fmla="*/ 2147483646 w 621"/>
                <a:gd name="T13" fmla="*/ 0 h 3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91"/>
                <a:gd name="T23" fmla="*/ 621 w 621"/>
                <a:gd name="T24" fmla="*/ 391 h 3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91">
                  <a:moveTo>
                    <a:pt x="621" y="0"/>
                  </a:moveTo>
                  <a:lnTo>
                    <a:pt x="621" y="391"/>
                  </a:lnTo>
                  <a:lnTo>
                    <a:pt x="0" y="391"/>
                  </a:lnTo>
                  <a:lnTo>
                    <a:pt x="0" y="133"/>
                  </a:lnTo>
                  <a:lnTo>
                    <a:pt x="181" y="133"/>
                  </a:lnTo>
                  <a:lnTo>
                    <a:pt x="181" y="0"/>
                  </a:lnTo>
                  <a:lnTo>
                    <a:pt x="621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8"/>
            <p:cNvSpPr>
              <a:spLocks/>
            </p:cNvSpPr>
            <p:nvPr/>
          </p:nvSpPr>
          <p:spPr bwMode="auto">
            <a:xfrm rot="-1650057">
              <a:off x="6438901" y="1759744"/>
              <a:ext cx="22622" cy="9525"/>
            </a:xfrm>
            <a:custGeom>
              <a:avLst/>
              <a:gdLst>
                <a:gd name="T0" fmla="*/ 2147483646 w 489"/>
                <a:gd name="T1" fmla="*/ 2147483646 h 196"/>
                <a:gd name="T2" fmla="*/ 2147483646 w 489"/>
                <a:gd name="T3" fmla="*/ 2147483646 h 196"/>
                <a:gd name="T4" fmla="*/ 2147483646 w 489"/>
                <a:gd name="T5" fmla="*/ 2147483646 h 196"/>
                <a:gd name="T6" fmla="*/ 2147483646 w 489"/>
                <a:gd name="T7" fmla="*/ 2147483646 h 196"/>
                <a:gd name="T8" fmla="*/ 2147483646 w 489"/>
                <a:gd name="T9" fmla="*/ 2147483646 h 196"/>
                <a:gd name="T10" fmla="*/ 2147483646 w 489"/>
                <a:gd name="T11" fmla="*/ 2147483646 h 196"/>
                <a:gd name="T12" fmla="*/ 2147483646 w 489"/>
                <a:gd name="T13" fmla="*/ 2147483646 h 196"/>
                <a:gd name="T14" fmla="*/ 2147483646 w 489"/>
                <a:gd name="T15" fmla="*/ 2147483646 h 196"/>
                <a:gd name="T16" fmla="*/ 2147483646 w 489"/>
                <a:gd name="T17" fmla="*/ 2147483646 h 196"/>
                <a:gd name="T18" fmla="*/ 2147483646 w 489"/>
                <a:gd name="T19" fmla="*/ 2147483646 h 196"/>
                <a:gd name="T20" fmla="*/ 2147483646 w 489"/>
                <a:gd name="T21" fmla="*/ 2147483646 h 196"/>
                <a:gd name="T22" fmla="*/ 2147483646 w 489"/>
                <a:gd name="T23" fmla="*/ 2147483646 h 196"/>
                <a:gd name="T24" fmla="*/ 2147483646 w 489"/>
                <a:gd name="T25" fmla="*/ 2147483646 h 196"/>
                <a:gd name="T26" fmla="*/ 2147483646 w 489"/>
                <a:gd name="T27" fmla="*/ 2147483646 h 196"/>
                <a:gd name="T28" fmla="*/ 2147483646 w 489"/>
                <a:gd name="T29" fmla="*/ 0 h 196"/>
                <a:gd name="T30" fmla="*/ 2147483646 w 489"/>
                <a:gd name="T31" fmla="*/ 0 h 196"/>
                <a:gd name="T32" fmla="*/ 2147483646 w 489"/>
                <a:gd name="T33" fmla="*/ 0 h 196"/>
                <a:gd name="T34" fmla="*/ 2147483646 w 489"/>
                <a:gd name="T35" fmla="*/ 0 h 196"/>
                <a:gd name="T36" fmla="*/ 2147483646 w 489"/>
                <a:gd name="T37" fmla="*/ 2147483646 h 196"/>
                <a:gd name="T38" fmla="*/ 2147483646 w 489"/>
                <a:gd name="T39" fmla="*/ 2147483646 h 196"/>
                <a:gd name="T40" fmla="*/ 2147483646 w 489"/>
                <a:gd name="T41" fmla="*/ 2147483646 h 196"/>
                <a:gd name="T42" fmla="*/ 2147483646 w 489"/>
                <a:gd name="T43" fmla="*/ 2147483646 h 196"/>
                <a:gd name="T44" fmla="*/ 0 w 489"/>
                <a:gd name="T45" fmla="*/ 2147483646 h 196"/>
                <a:gd name="T46" fmla="*/ 0 w 489"/>
                <a:gd name="T47" fmla="*/ 2147483646 h 196"/>
                <a:gd name="T48" fmla="*/ 0 w 489"/>
                <a:gd name="T49" fmla="*/ 2147483646 h 196"/>
                <a:gd name="T50" fmla="*/ 0 w 489"/>
                <a:gd name="T51" fmla="*/ 2147483646 h 196"/>
                <a:gd name="T52" fmla="*/ 0 w 489"/>
                <a:gd name="T53" fmla="*/ 2147483646 h 196"/>
                <a:gd name="T54" fmla="*/ 2147483646 w 489"/>
                <a:gd name="T55" fmla="*/ 2147483646 h 196"/>
                <a:gd name="T56" fmla="*/ 2147483646 w 489"/>
                <a:gd name="T57" fmla="*/ 2147483646 h 196"/>
                <a:gd name="T58" fmla="*/ 2147483646 w 489"/>
                <a:gd name="T59" fmla="*/ 2147483646 h 196"/>
                <a:gd name="T60" fmla="*/ 2147483646 w 489"/>
                <a:gd name="T61" fmla="*/ 2147483646 h 196"/>
                <a:gd name="T62" fmla="*/ 2147483646 w 489"/>
                <a:gd name="T63" fmla="*/ 2147483646 h 196"/>
                <a:gd name="T64" fmla="*/ 2147483646 w 489"/>
                <a:gd name="T65" fmla="*/ 2147483646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9"/>
                <a:gd name="T100" fmla="*/ 0 h 196"/>
                <a:gd name="T101" fmla="*/ 489 w 48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9" h="196">
                  <a:moveTo>
                    <a:pt x="244" y="196"/>
                  </a:moveTo>
                  <a:lnTo>
                    <a:pt x="270" y="196"/>
                  </a:lnTo>
                  <a:lnTo>
                    <a:pt x="295" y="194"/>
                  </a:lnTo>
                  <a:lnTo>
                    <a:pt x="319" y="192"/>
                  </a:lnTo>
                  <a:lnTo>
                    <a:pt x="341" y="189"/>
                  </a:lnTo>
                  <a:lnTo>
                    <a:pt x="362" y="185"/>
                  </a:lnTo>
                  <a:lnTo>
                    <a:pt x="383" y="180"/>
                  </a:lnTo>
                  <a:lnTo>
                    <a:pt x="402" y="174"/>
                  </a:lnTo>
                  <a:lnTo>
                    <a:pt x="419" y="168"/>
                  </a:lnTo>
                  <a:lnTo>
                    <a:pt x="434" y="161"/>
                  </a:lnTo>
                  <a:lnTo>
                    <a:pt x="448" y="154"/>
                  </a:lnTo>
                  <a:lnTo>
                    <a:pt x="460" y="145"/>
                  </a:lnTo>
                  <a:lnTo>
                    <a:pt x="470" y="137"/>
                  </a:lnTo>
                  <a:lnTo>
                    <a:pt x="478" y="128"/>
                  </a:lnTo>
                  <a:lnTo>
                    <a:pt x="484" y="118"/>
                  </a:lnTo>
                  <a:lnTo>
                    <a:pt x="488" y="108"/>
                  </a:lnTo>
                  <a:lnTo>
                    <a:pt x="489" y="98"/>
                  </a:lnTo>
                  <a:lnTo>
                    <a:pt x="488" y="89"/>
                  </a:lnTo>
                  <a:lnTo>
                    <a:pt x="484" y="80"/>
                  </a:lnTo>
                  <a:lnTo>
                    <a:pt x="478" y="71"/>
                  </a:lnTo>
                  <a:lnTo>
                    <a:pt x="470" y="62"/>
                  </a:lnTo>
                  <a:lnTo>
                    <a:pt x="460" y="54"/>
                  </a:lnTo>
                  <a:lnTo>
                    <a:pt x="448" y="46"/>
                  </a:lnTo>
                  <a:lnTo>
                    <a:pt x="434" y="39"/>
                  </a:lnTo>
                  <a:lnTo>
                    <a:pt x="419" y="31"/>
                  </a:lnTo>
                  <a:lnTo>
                    <a:pt x="402" y="25"/>
                  </a:lnTo>
                  <a:lnTo>
                    <a:pt x="383" y="19"/>
                  </a:lnTo>
                  <a:lnTo>
                    <a:pt x="362" y="14"/>
                  </a:lnTo>
                  <a:lnTo>
                    <a:pt x="341" y="9"/>
                  </a:lnTo>
                  <a:lnTo>
                    <a:pt x="319" y="5"/>
                  </a:lnTo>
                  <a:lnTo>
                    <a:pt x="295" y="3"/>
                  </a:lnTo>
                  <a:lnTo>
                    <a:pt x="270" y="1"/>
                  </a:lnTo>
                  <a:lnTo>
                    <a:pt x="244" y="0"/>
                  </a:lnTo>
                  <a:lnTo>
                    <a:pt x="220" y="1"/>
                  </a:lnTo>
                  <a:lnTo>
                    <a:pt x="196" y="3"/>
                  </a:lnTo>
                  <a:lnTo>
                    <a:pt x="173" y="5"/>
                  </a:lnTo>
                  <a:lnTo>
                    <a:pt x="150" y="9"/>
                  </a:lnTo>
                  <a:lnTo>
                    <a:pt x="129" y="14"/>
                  </a:lnTo>
                  <a:lnTo>
                    <a:pt x="108" y="19"/>
                  </a:lnTo>
                  <a:lnTo>
                    <a:pt x="89" y="25"/>
                  </a:lnTo>
                  <a:lnTo>
                    <a:pt x="72" y="31"/>
                  </a:lnTo>
                  <a:lnTo>
                    <a:pt x="56" y="39"/>
                  </a:lnTo>
                  <a:lnTo>
                    <a:pt x="42" y="46"/>
                  </a:lnTo>
                  <a:lnTo>
                    <a:pt x="30" y="54"/>
                  </a:lnTo>
                  <a:lnTo>
                    <a:pt x="19" y="62"/>
                  </a:lnTo>
                  <a:lnTo>
                    <a:pt x="11" y="71"/>
                  </a:lnTo>
                  <a:lnTo>
                    <a:pt x="5" y="8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5" y="118"/>
                  </a:lnTo>
                  <a:lnTo>
                    <a:pt x="11" y="128"/>
                  </a:lnTo>
                  <a:lnTo>
                    <a:pt x="19" y="137"/>
                  </a:lnTo>
                  <a:lnTo>
                    <a:pt x="30" y="145"/>
                  </a:lnTo>
                  <a:lnTo>
                    <a:pt x="42" y="154"/>
                  </a:lnTo>
                  <a:lnTo>
                    <a:pt x="56" y="161"/>
                  </a:lnTo>
                  <a:lnTo>
                    <a:pt x="72" y="168"/>
                  </a:lnTo>
                  <a:lnTo>
                    <a:pt x="89" y="174"/>
                  </a:lnTo>
                  <a:lnTo>
                    <a:pt x="108" y="180"/>
                  </a:lnTo>
                  <a:lnTo>
                    <a:pt x="129" y="185"/>
                  </a:lnTo>
                  <a:lnTo>
                    <a:pt x="150" y="189"/>
                  </a:lnTo>
                  <a:lnTo>
                    <a:pt x="173" y="192"/>
                  </a:lnTo>
                  <a:lnTo>
                    <a:pt x="196" y="194"/>
                  </a:lnTo>
                  <a:lnTo>
                    <a:pt x="220" y="196"/>
                  </a:lnTo>
                  <a:lnTo>
                    <a:pt x="244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9"/>
            <p:cNvSpPr>
              <a:spLocks/>
            </p:cNvSpPr>
            <p:nvPr/>
          </p:nvSpPr>
          <p:spPr bwMode="auto">
            <a:xfrm rot="-1650057">
              <a:off x="6438901" y="1759744"/>
              <a:ext cx="22622" cy="9525"/>
            </a:xfrm>
            <a:custGeom>
              <a:avLst/>
              <a:gdLst>
                <a:gd name="T0" fmla="*/ 2147483646 w 489"/>
                <a:gd name="T1" fmla="*/ 2147483646 h 196"/>
                <a:gd name="T2" fmla="*/ 2147483646 w 489"/>
                <a:gd name="T3" fmla="*/ 2147483646 h 196"/>
                <a:gd name="T4" fmla="*/ 2147483646 w 489"/>
                <a:gd name="T5" fmla="*/ 2147483646 h 196"/>
                <a:gd name="T6" fmla="*/ 2147483646 w 489"/>
                <a:gd name="T7" fmla="*/ 2147483646 h 196"/>
                <a:gd name="T8" fmla="*/ 2147483646 w 489"/>
                <a:gd name="T9" fmla="*/ 2147483646 h 196"/>
                <a:gd name="T10" fmla="*/ 2147483646 w 489"/>
                <a:gd name="T11" fmla="*/ 2147483646 h 196"/>
                <a:gd name="T12" fmla="*/ 2147483646 w 489"/>
                <a:gd name="T13" fmla="*/ 2147483646 h 196"/>
                <a:gd name="T14" fmla="*/ 2147483646 w 489"/>
                <a:gd name="T15" fmla="*/ 2147483646 h 196"/>
                <a:gd name="T16" fmla="*/ 2147483646 w 489"/>
                <a:gd name="T17" fmla="*/ 2147483646 h 196"/>
                <a:gd name="T18" fmla="*/ 2147483646 w 489"/>
                <a:gd name="T19" fmla="*/ 2147483646 h 196"/>
                <a:gd name="T20" fmla="*/ 2147483646 w 489"/>
                <a:gd name="T21" fmla="*/ 2147483646 h 196"/>
                <a:gd name="T22" fmla="*/ 2147483646 w 489"/>
                <a:gd name="T23" fmla="*/ 2147483646 h 196"/>
                <a:gd name="T24" fmla="*/ 2147483646 w 489"/>
                <a:gd name="T25" fmla="*/ 2147483646 h 196"/>
                <a:gd name="T26" fmla="*/ 2147483646 w 489"/>
                <a:gd name="T27" fmla="*/ 2147483646 h 196"/>
                <a:gd name="T28" fmla="*/ 2147483646 w 489"/>
                <a:gd name="T29" fmla="*/ 0 h 196"/>
                <a:gd name="T30" fmla="*/ 2147483646 w 489"/>
                <a:gd name="T31" fmla="*/ 0 h 196"/>
                <a:gd name="T32" fmla="*/ 2147483646 w 489"/>
                <a:gd name="T33" fmla="*/ 0 h 196"/>
                <a:gd name="T34" fmla="*/ 2147483646 w 489"/>
                <a:gd name="T35" fmla="*/ 0 h 196"/>
                <a:gd name="T36" fmla="*/ 2147483646 w 489"/>
                <a:gd name="T37" fmla="*/ 2147483646 h 196"/>
                <a:gd name="T38" fmla="*/ 2147483646 w 489"/>
                <a:gd name="T39" fmla="*/ 2147483646 h 196"/>
                <a:gd name="T40" fmla="*/ 2147483646 w 489"/>
                <a:gd name="T41" fmla="*/ 2147483646 h 196"/>
                <a:gd name="T42" fmla="*/ 2147483646 w 489"/>
                <a:gd name="T43" fmla="*/ 2147483646 h 196"/>
                <a:gd name="T44" fmla="*/ 0 w 489"/>
                <a:gd name="T45" fmla="*/ 2147483646 h 196"/>
                <a:gd name="T46" fmla="*/ 0 w 489"/>
                <a:gd name="T47" fmla="*/ 2147483646 h 196"/>
                <a:gd name="T48" fmla="*/ 0 w 489"/>
                <a:gd name="T49" fmla="*/ 2147483646 h 196"/>
                <a:gd name="T50" fmla="*/ 0 w 489"/>
                <a:gd name="T51" fmla="*/ 2147483646 h 196"/>
                <a:gd name="T52" fmla="*/ 0 w 489"/>
                <a:gd name="T53" fmla="*/ 2147483646 h 196"/>
                <a:gd name="T54" fmla="*/ 2147483646 w 489"/>
                <a:gd name="T55" fmla="*/ 2147483646 h 196"/>
                <a:gd name="T56" fmla="*/ 2147483646 w 489"/>
                <a:gd name="T57" fmla="*/ 2147483646 h 196"/>
                <a:gd name="T58" fmla="*/ 2147483646 w 489"/>
                <a:gd name="T59" fmla="*/ 2147483646 h 196"/>
                <a:gd name="T60" fmla="*/ 2147483646 w 489"/>
                <a:gd name="T61" fmla="*/ 2147483646 h 196"/>
                <a:gd name="T62" fmla="*/ 2147483646 w 489"/>
                <a:gd name="T63" fmla="*/ 2147483646 h 196"/>
                <a:gd name="T64" fmla="*/ 2147483646 w 489"/>
                <a:gd name="T65" fmla="*/ 2147483646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9"/>
                <a:gd name="T100" fmla="*/ 0 h 196"/>
                <a:gd name="T101" fmla="*/ 489 w 48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9" h="196">
                  <a:moveTo>
                    <a:pt x="244" y="196"/>
                  </a:moveTo>
                  <a:lnTo>
                    <a:pt x="270" y="196"/>
                  </a:lnTo>
                  <a:lnTo>
                    <a:pt x="295" y="194"/>
                  </a:lnTo>
                  <a:lnTo>
                    <a:pt x="319" y="192"/>
                  </a:lnTo>
                  <a:lnTo>
                    <a:pt x="341" y="189"/>
                  </a:lnTo>
                  <a:lnTo>
                    <a:pt x="362" y="185"/>
                  </a:lnTo>
                  <a:lnTo>
                    <a:pt x="383" y="180"/>
                  </a:lnTo>
                  <a:lnTo>
                    <a:pt x="402" y="174"/>
                  </a:lnTo>
                  <a:lnTo>
                    <a:pt x="419" y="168"/>
                  </a:lnTo>
                  <a:lnTo>
                    <a:pt x="434" y="161"/>
                  </a:lnTo>
                  <a:lnTo>
                    <a:pt x="448" y="154"/>
                  </a:lnTo>
                  <a:lnTo>
                    <a:pt x="460" y="145"/>
                  </a:lnTo>
                  <a:lnTo>
                    <a:pt x="470" y="137"/>
                  </a:lnTo>
                  <a:lnTo>
                    <a:pt x="478" y="128"/>
                  </a:lnTo>
                  <a:lnTo>
                    <a:pt x="484" y="118"/>
                  </a:lnTo>
                  <a:lnTo>
                    <a:pt x="488" y="108"/>
                  </a:lnTo>
                  <a:lnTo>
                    <a:pt x="489" y="98"/>
                  </a:lnTo>
                  <a:lnTo>
                    <a:pt x="488" y="89"/>
                  </a:lnTo>
                  <a:lnTo>
                    <a:pt x="484" y="80"/>
                  </a:lnTo>
                  <a:lnTo>
                    <a:pt x="478" y="71"/>
                  </a:lnTo>
                  <a:lnTo>
                    <a:pt x="470" y="62"/>
                  </a:lnTo>
                  <a:lnTo>
                    <a:pt x="460" y="54"/>
                  </a:lnTo>
                  <a:lnTo>
                    <a:pt x="448" y="46"/>
                  </a:lnTo>
                  <a:lnTo>
                    <a:pt x="434" y="39"/>
                  </a:lnTo>
                  <a:lnTo>
                    <a:pt x="419" y="31"/>
                  </a:lnTo>
                  <a:lnTo>
                    <a:pt x="402" y="25"/>
                  </a:lnTo>
                  <a:lnTo>
                    <a:pt x="383" y="19"/>
                  </a:lnTo>
                  <a:lnTo>
                    <a:pt x="362" y="14"/>
                  </a:lnTo>
                  <a:lnTo>
                    <a:pt x="341" y="9"/>
                  </a:lnTo>
                  <a:lnTo>
                    <a:pt x="319" y="5"/>
                  </a:lnTo>
                  <a:lnTo>
                    <a:pt x="295" y="3"/>
                  </a:lnTo>
                  <a:lnTo>
                    <a:pt x="270" y="1"/>
                  </a:lnTo>
                  <a:lnTo>
                    <a:pt x="244" y="0"/>
                  </a:lnTo>
                  <a:lnTo>
                    <a:pt x="220" y="1"/>
                  </a:lnTo>
                  <a:lnTo>
                    <a:pt x="196" y="3"/>
                  </a:lnTo>
                  <a:lnTo>
                    <a:pt x="173" y="5"/>
                  </a:lnTo>
                  <a:lnTo>
                    <a:pt x="150" y="9"/>
                  </a:lnTo>
                  <a:lnTo>
                    <a:pt x="129" y="14"/>
                  </a:lnTo>
                  <a:lnTo>
                    <a:pt x="108" y="19"/>
                  </a:lnTo>
                  <a:lnTo>
                    <a:pt x="89" y="25"/>
                  </a:lnTo>
                  <a:lnTo>
                    <a:pt x="72" y="31"/>
                  </a:lnTo>
                  <a:lnTo>
                    <a:pt x="56" y="39"/>
                  </a:lnTo>
                  <a:lnTo>
                    <a:pt x="42" y="46"/>
                  </a:lnTo>
                  <a:lnTo>
                    <a:pt x="30" y="54"/>
                  </a:lnTo>
                  <a:lnTo>
                    <a:pt x="19" y="62"/>
                  </a:lnTo>
                  <a:lnTo>
                    <a:pt x="11" y="71"/>
                  </a:lnTo>
                  <a:lnTo>
                    <a:pt x="5" y="8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5" y="118"/>
                  </a:lnTo>
                  <a:lnTo>
                    <a:pt x="11" y="128"/>
                  </a:lnTo>
                  <a:lnTo>
                    <a:pt x="19" y="137"/>
                  </a:lnTo>
                  <a:lnTo>
                    <a:pt x="30" y="145"/>
                  </a:lnTo>
                  <a:lnTo>
                    <a:pt x="42" y="154"/>
                  </a:lnTo>
                  <a:lnTo>
                    <a:pt x="56" y="161"/>
                  </a:lnTo>
                  <a:lnTo>
                    <a:pt x="72" y="168"/>
                  </a:lnTo>
                  <a:lnTo>
                    <a:pt x="89" y="174"/>
                  </a:lnTo>
                  <a:lnTo>
                    <a:pt x="108" y="180"/>
                  </a:lnTo>
                  <a:lnTo>
                    <a:pt x="129" y="185"/>
                  </a:lnTo>
                  <a:lnTo>
                    <a:pt x="150" y="189"/>
                  </a:lnTo>
                  <a:lnTo>
                    <a:pt x="173" y="192"/>
                  </a:lnTo>
                  <a:lnTo>
                    <a:pt x="196" y="194"/>
                  </a:lnTo>
                  <a:lnTo>
                    <a:pt x="220" y="196"/>
                  </a:lnTo>
                  <a:lnTo>
                    <a:pt x="244" y="19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Rectangle 50"/>
            <p:cNvSpPr>
              <a:spLocks noChangeArrowheads="1"/>
            </p:cNvSpPr>
            <p:nvPr/>
          </p:nvSpPr>
          <p:spPr bwMode="auto">
            <a:xfrm rot="-1650057">
              <a:off x="6444854" y="1720454"/>
              <a:ext cx="164306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86" name="Rectangle 51"/>
            <p:cNvSpPr>
              <a:spLocks noChangeArrowheads="1"/>
            </p:cNvSpPr>
            <p:nvPr/>
          </p:nvSpPr>
          <p:spPr bwMode="auto">
            <a:xfrm rot="-1650057">
              <a:off x="6444854" y="1720454"/>
              <a:ext cx="164306" cy="952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87" name="Freeform 52"/>
            <p:cNvSpPr>
              <a:spLocks/>
            </p:cNvSpPr>
            <p:nvPr/>
          </p:nvSpPr>
          <p:spPr bwMode="auto">
            <a:xfrm rot="-1650057">
              <a:off x="6503194" y="1703785"/>
              <a:ext cx="23813" cy="20240"/>
            </a:xfrm>
            <a:custGeom>
              <a:avLst/>
              <a:gdLst>
                <a:gd name="T0" fmla="*/ 0 w 496"/>
                <a:gd name="T1" fmla="*/ 2147483646 h 433"/>
                <a:gd name="T2" fmla="*/ 2147483646 w 496"/>
                <a:gd name="T3" fmla="*/ 0 h 433"/>
                <a:gd name="T4" fmla="*/ 2147483646 w 496"/>
                <a:gd name="T5" fmla="*/ 0 h 433"/>
                <a:gd name="T6" fmla="*/ 2147483646 w 496"/>
                <a:gd name="T7" fmla="*/ 2147483646 h 433"/>
                <a:gd name="T8" fmla="*/ 2147483646 w 496"/>
                <a:gd name="T9" fmla="*/ 2147483646 h 433"/>
                <a:gd name="T10" fmla="*/ 0 w 496"/>
                <a:gd name="T11" fmla="*/ 2147483646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33"/>
                <a:gd name="T20" fmla="*/ 496 w 49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33">
                  <a:moveTo>
                    <a:pt x="0" y="433"/>
                  </a:moveTo>
                  <a:lnTo>
                    <a:pt x="427" y="0"/>
                  </a:lnTo>
                  <a:lnTo>
                    <a:pt x="461" y="0"/>
                  </a:lnTo>
                  <a:lnTo>
                    <a:pt x="496" y="41"/>
                  </a:lnTo>
                  <a:lnTo>
                    <a:pt x="496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3"/>
            <p:cNvSpPr>
              <a:spLocks/>
            </p:cNvSpPr>
            <p:nvPr/>
          </p:nvSpPr>
          <p:spPr bwMode="auto">
            <a:xfrm rot="-1650057">
              <a:off x="6503194" y="1703785"/>
              <a:ext cx="23813" cy="20240"/>
            </a:xfrm>
            <a:custGeom>
              <a:avLst/>
              <a:gdLst>
                <a:gd name="T0" fmla="*/ 0 w 496"/>
                <a:gd name="T1" fmla="*/ 2147483646 h 433"/>
                <a:gd name="T2" fmla="*/ 2147483646 w 496"/>
                <a:gd name="T3" fmla="*/ 0 h 433"/>
                <a:gd name="T4" fmla="*/ 2147483646 w 496"/>
                <a:gd name="T5" fmla="*/ 0 h 433"/>
                <a:gd name="T6" fmla="*/ 2147483646 w 496"/>
                <a:gd name="T7" fmla="*/ 2147483646 h 433"/>
                <a:gd name="T8" fmla="*/ 2147483646 w 496"/>
                <a:gd name="T9" fmla="*/ 2147483646 h 433"/>
                <a:gd name="T10" fmla="*/ 0 w 496"/>
                <a:gd name="T11" fmla="*/ 2147483646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33"/>
                <a:gd name="T20" fmla="*/ 496 w 49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33">
                  <a:moveTo>
                    <a:pt x="0" y="433"/>
                  </a:moveTo>
                  <a:lnTo>
                    <a:pt x="427" y="0"/>
                  </a:lnTo>
                  <a:lnTo>
                    <a:pt x="461" y="0"/>
                  </a:lnTo>
                  <a:lnTo>
                    <a:pt x="496" y="41"/>
                  </a:lnTo>
                  <a:lnTo>
                    <a:pt x="496" y="433"/>
                  </a:lnTo>
                  <a:lnTo>
                    <a:pt x="0" y="4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4"/>
            <p:cNvSpPr>
              <a:spLocks/>
            </p:cNvSpPr>
            <p:nvPr/>
          </p:nvSpPr>
          <p:spPr bwMode="auto">
            <a:xfrm rot="-1650057">
              <a:off x="6578204" y="1672828"/>
              <a:ext cx="17859" cy="14288"/>
            </a:xfrm>
            <a:custGeom>
              <a:avLst/>
              <a:gdLst>
                <a:gd name="T0" fmla="*/ 0 w 377"/>
                <a:gd name="T1" fmla="*/ 2147483646 h 294"/>
                <a:gd name="T2" fmla="*/ 2147483646 w 377"/>
                <a:gd name="T3" fmla="*/ 0 h 294"/>
                <a:gd name="T4" fmla="*/ 2147483646 w 377"/>
                <a:gd name="T5" fmla="*/ 0 h 294"/>
                <a:gd name="T6" fmla="*/ 2147483646 w 377"/>
                <a:gd name="T7" fmla="*/ 2147483646 h 294"/>
                <a:gd name="T8" fmla="*/ 0 w 377"/>
                <a:gd name="T9" fmla="*/ 214748364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4"/>
                <a:gd name="T17" fmla="*/ 377 w 37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4">
                  <a:moveTo>
                    <a:pt x="0" y="294"/>
                  </a:moveTo>
                  <a:lnTo>
                    <a:pt x="300" y="0"/>
                  </a:lnTo>
                  <a:lnTo>
                    <a:pt x="377" y="0"/>
                  </a:lnTo>
                  <a:lnTo>
                    <a:pt x="377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5"/>
            <p:cNvSpPr>
              <a:spLocks/>
            </p:cNvSpPr>
            <p:nvPr/>
          </p:nvSpPr>
          <p:spPr bwMode="auto">
            <a:xfrm rot="-1650057">
              <a:off x="6578204" y="1672828"/>
              <a:ext cx="17859" cy="14288"/>
            </a:xfrm>
            <a:custGeom>
              <a:avLst/>
              <a:gdLst>
                <a:gd name="T0" fmla="*/ 0 w 377"/>
                <a:gd name="T1" fmla="*/ 2147483646 h 294"/>
                <a:gd name="T2" fmla="*/ 2147483646 w 377"/>
                <a:gd name="T3" fmla="*/ 0 h 294"/>
                <a:gd name="T4" fmla="*/ 2147483646 w 377"/>
                <a:gd name="T5" fmla="*/ 0 h 294"/>
                <a:gd name="T6" fmla="*/ 2147483646 w 377"/>
                <a:gd name="T7" fmla="*/ 2147483646 h 294"/>
                <a:gd name="T8" fmla="*/ 0 w 377"/>
                <a:gd name="T9" fmla="*/ 214748364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4"/>
                <a:gd name="T17" fmla="*/ 377 w 37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4">
                  <a:moveTo>
                    <a:pt x="0" y="294"/>
                  </a:moveTo>
                  <a:lnTo>
                    <a:pt x="300" y="0"/>
                  </a:lnTo>
                  <a:lnTo>
                    <a:pt x="377" y="0"/>
                  </a:lnTo>
                  <a:lnTo>
                    <a:pt x="377" y="294"/>
                  </a:lnTo>
                  <a:lnTo>
                    <a:pt x="0" y="29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rot="19949943" flipH="1">
              <a:off x="6513910" y="1702594"/>
              <a:ext cx="13097" cy="1905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 rot="19949943" flipH="1">
              <a:off x="6586538" y="1672828"/>
              <a:ext cx="9525" cy="1309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993" name="Freeform 58"/>
            <p:cNvSpPr>
              <a:spLocks/>
            </p:cNvSpPr>
            <p:nvPr/>
          </p:nvSpPr>
          <p:spPr bwMode="auto">
            <a:xfrm rot="-1650057">
              <a:off x="6517481" y="1731169"/>
              <a:ext cx="23813" cy="20241"/>
            </a:xfrm>
            <a:custGeom>
              <a:avLst/>
              <a:gdLst>
                <a:gd name="T0" fmla="*/ 0 w 496"/>
                <a:gd name="T1" fmla="*/ 0 h 433"/>
                <a:gd name="T2" fmla="*/ 2147483646 w 496"/>
                <a:gd name="T3" fmla="*/ 2147483646 h 433"/>
                <a:gd name="T4" fmla="*/ 2147483646 w 496"/>
                <a:gd name="T5" fmla="*/ 2147483646 h 433"/>
                <a:gd name="T6" fmla="*/ 2147483646 w 496"/>
                <a:gd name="T7" fmla="*/ 2147483646 h 433"/>
                <a:gd name="T8" fmla="*/ 2147483646 w 496"/>
                <a:gd name="T9" fmla="*/ 0 h 433"/>
                <a:gd name="T10" fmla="*/ 0 w 496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33"/>
                <a:gd name="T20" fmla="*/ 496 w 49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33">
                  <a:moveTo>
                    <a:pt x="0" y="0"/>
                  </a:moveTo>
                  <a:lnTo>
                    <a:pt x="427" y="433"/>
                  </a:lnTo>
                  <a:lnTo>
                    <a:pt x="461" y="433"/>
                  </a:lnTo>
                  <a:lnTo>
                    <a:pt x="496" y="391"/>
                  </a:lnTo>
                  <a:lnTo>
                    <a:pt x="4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9"/>
            <p:cNvSpPr>
              <a:spLocks/>
            </p:cNvSpPr>
            <p:nvPr/>
          </p:nvSpPr>
          <p:spPr bwMode="auto">
            <a:xfrm rot="-1650057">
              <a:off x="6517481" y="1731169"/>
              <a:ext cx="23813" cy="20241"/>
            </a:xfrm>
            <a:custGeom>
              <a:avLst/>
              <a:gdLst>
                <a:gd name="T0" fmla="*/ 0 w 496"/>
                <a:gd name="T1" fmla="*/ 0 h 433"/>
                <a:gd name="T2" fmla="*/ 2147483646 w 496"/>
                <a:gd name="T3" fmla="*/ 2147483646 h 433"/>
                <a:gd name="T4" fmla="*/ 2147483646 w 496"/>
                <a:gd name="T5" fmla="*/ 2147483646 h 433"/>
                <a:gd name="T6" fmla="*/ 2147483646 w 496"/>
                <a:gd name="T7" fmla="*/ 2147483646 h 433"/>
                <a:gd name="T8" fmla="*/ 2147483646 w 496"/>
                <a:gd name="T9" fmla="*/ 0 h 433"/>
                <a:gd name="T10" fmla="*/ 0 w 496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33"/>
                <a:gd name="T20" fmla="*/ 496 w 49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33">
                  <a:moveTo>
                    <a:pt x="0" y="0"/>
                  </a:moveTo>
                  <a:lnTo>
                    <a:pt x="427" y="433"/>
                  </a:lnTo>
                  <a:lnTo>
                    <a:pt x="461" y="433"/>
                  </a:lnTo>
                  <a:lnTo>
                    <a:pt x="496" y="391"/>
                  </a:lnTo>
                  <a:lnTo>
                    <a:pt x="4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60"/>
            <p:cNvSpPr>
              <a:spLocks/>
            </p:cNvSpPr>
            <p:nvPr/>
          </p:nvSpPr>
          <p:spPr bwMode="auto">
            <a:xfrm rot="-1650057">
              <a:off x="6588919" y="1694260"/>
              <a:ext cx="17860" cy="13097"/>
            </a:xfrm>
            <a:custGeom>
              <a:avLst/>
              <a:gdLst>
                <a:gd name="T0" fmla="*/ 0 w 377"/>
                <a:gd name="T1" fmla="*/ 0 h 293"/>
                <a:gd name="T2" fmla="*/ 2147483646 w 377"/>
                <a:gd name="T3" fmla="*/ 2147483646 h 293"/>
                <a:gd name="T4" fmla="*/ 2147483646 w 377"/>
                <a:gd name="T5" fmla="*/ 2147483646 h 293"/>
                <a:gd name="T6" fmla="*/ 2147483646 w 377"/>
                <a:gd name="T7" fmla="*/ 0 h 293"/>
                <a:gd name="T8" fmla="*/ 0 w 37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3"/>
                <a:gd name="T17" fmla="*/ 377 w 37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3">
                  <a:moveTo>
                    <a:pt x="0" y="0"/>
                  </a:moveTo>
                  <a:lnTo>
                    <a:pt x="300" y="293"/>
                  </a:lnTo>
                  <a:lnTo>
                    <a:pt x="377" y="29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61"/>
            <p:cNvSpPr>
              <a:spLocks/>
            </p:cNvSpPr>
            <p:nvPr/>
          </p:nvSpPr>
          <p:spPr bwMode="auto">
            <a:xfrm rot="-1650057">
              <a:off x="6588919" y="1694260"/>
              <a:ext cx="17860" cy="13097"/>
            </a:xfrm>
            <a:custGeom>
              <a:avLst/>
              <a:gdLst>
                <a:gd name="T0" fmla="*/ 0 w 377"/>
                <a:gd name="T1" fmla="*/ 0 h 293"/>
                <a:gd name="T2" fmla="*/ 2147483646 w 377"/>
                <a:gd name="T3" fmla="*/ 2147483646 h 293"/>
                <a:gd name="T4" fmla="*/ 2147483646 w 377"/>
                <a:gd name="T5" fmla="*/ 2147483646 h 293"/>
                <a:gd name="T6" fmla="*/ 2147483646 w 377"/>
                <a:gd name="T7" fmla="*/ 0 h 293"/>
                <a:gd name="T8" fmla="*/ 0 w 37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3"/>
                <a:gd name="T17" fmla="*/ 377 w 37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3">
                  <a:moveTo>
                    <a:pt x="0" y="0"/>
                  </a:moveTo>
                  <a:lnTo>
                    <a:pt x="300" y="293"/>
                  </a:lnTo>
                  <a:lnTo>
                    <a:pt x="377" y="29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rot="19949943" flipH="1" flipV="1">
              <a:off x="6525817" y="1728788"/>
              <a:ext cx="11906" cy="1666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rot="19949943" flipH="1" flipV="1">
              <a:off x="6596063" y="1693069"/>
              <a:ext cx="9525" cy="1190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rot="19949943" flipV="1">
              <a:off x="6503194" y="1733550"/>
              <a:ext cx="0" cy="714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rot="19949943" flipV="1">
              <a:off x="6538913" y="1715691"/>
              <a:ext cx="0" cy="714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rot="19949943" flipV="1">
              <a:off x="6584156" y="1690688"/>
              <a:ext cx="0" cy="833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02" name="Freeform 67"/>
            <p:cNvSpPr>
              <a:spLocks/>
            </p:cNvSpPr>
            <p:nvPr/>
          </p:nvSpPr>
          <p:spPr bwMode="auto">
            <a:xfrm rot="-1650057">
              <a:off x="6604397" y="1674019"/>
              <a:ext cx="22622" cy="9525"/>
            </a:xfrm>
            <a:custGeom>
              <a:avLst/>
              <a:gdLst>
                <a:gd name="T0" fmla="*/ 2147483646 w 489"/>
                <a:gd name="T1" fmla="*/ 2147483646 h 196"/>
                <a:gd name="T2" fmla="*/ 2147483646 w 489"/>
                <a:gd name="T3" fmla="*/ 2147483646 h 196"/>
                <a:gd name="T4" fmla="*/ 2147483646 w 489"/>
                <a:gd name="T5" fmla="*/ 2147483646 h 196"/>
                <a:gd name="T6" fmla="*/ 2147483646 w 489"/>
                <a:gd name="T7" fmla="*/ 2147483646 h 196"/>
                <a:gd name="T8" fmla="*/ 2147483646 w 489"/>
                <a:gd name="T9" fmla="*/ 2147483646 h 196"/>
                <a:gd name="T10" fmla="*/ 2147483646 w 489"/>
                <a:gd name="T11" fmla="*/ 2147483646 h 196"/>
                <a:gd name="T12" fmla="*/ 2147483646 w 489"/>
                <a:gd name="T13" fmla="*/ 2147483646 h 196"/>
                <a:gd name="T14" fmla="*/ 2147483646 w 489"/>
                <a:gd name="T15" fmla="*/ 2147483646 h 196"/>
                <a:gd name="T16" fmla="*/ 2147483646 w 489"/>
                <a:gd name="T17" fmla="*/ 2147483646 h 196"/>
                <a:gd name="T18" fmla="*/ 2147483646 w 489"/>
                <a:gd name="T19" fmla="*/ 2147483646 h 196"/>
                <a:gd name="T20" fmla="*/ 2147483646 w 489"/>
                <a:gd name="T21" fmla="*/ 2147483646 h 196"/>
                <a:gd name="T22" fmla="*/ 2147483646 w 489"/>
                <a:gd name="T23" fmla="*/ 2147483646 h 196"/>
                <a:gd name="T24" fmla="*/ 2147483646 w 489"/>
                <a:gd name="T25" fmla="*/ 2147483646 h 196"/>
                <a:gd name="T26" fmla="*/ 2147483646 w 489"/>
                <a:gd name="T27" fmla="*/ 2147483646 h 196"/>
                <a:gd name="T28" fmla="*/ 2147483646 w 489"/>
                <a:gd name="T29" fmla="*/ 0 h 196"/>
                <a:gd name="T30" fmla="*/ 2147483646 w 489"/>
                <a:gd name="T31" fmla="*/ 0 h 196"/>
                <a:gd name="T32" fmla="*/ 2147483646 w 489"/>
                <a:gd name="T33" fmla="*/ 0 h 196"/>
                <a:gd name="T34" fmla="*/ 2147483646 w 489"/>
                <a:gd name="T35" fmla="*/ 0 h 196"/>
                <a:gd name="T36" fmla="*/ 2147483646 w 489"/>
                <a:gd name="T37" fmla="*/ 2147483646 h 196"/>
                <a:gd name="T38" fmla="*/ 2147483646 w 489"/>
                <a:gd name="T39" fmla="*/ 2147483646 h 196"/>
                <a:gd name="T40" fmla="*/ 2147483646 w 489"/>
                <a:gd name="T41" fmla="*/ 2147483646 h 196"/>
                <a:gd name="T42" fmla="*/ 2147483646 w 489"/>
                <a:gd name="T43" fmla="*/ 2147483646 h 196"/>
                <a:gd name="T44" fmla="*/ 0 w 489"/>
                <a:gd name="T45" fmla="*/ 2147483646 h 196"/>
                <a:gd name="T46" fmla="*/ 0 w 489"/>
                <a:gd name="T47" fmla="*/ 2147483646 h 196"/>
                <a:gd name="T48" fmla="*/ 0 w 489"/>
                <a:gd name="T49" fmla="*/ 2147483646 h 196"/>
                <a:gd name="T50" fmla="*/ 0 w 489"/>
                <a:gd name="T51" fmla="*/ 2147483646 h 196"/>
                <a:gd name="T52" fmla="*/ 0 w 489"/>
                <a:gd name="T53" fmla="*/ 2147483646 h 196"/>
                <a:gd name="T54" fmla="*/ 2147483646 w 489"/>
                <a:gd name="T55" fmla="*/ 2147483646 h 196"/>
                <a:gd name="T56" fmla="*/ 2147483646 w 489"/>
                <a:gd name="T57" fmla="*/ 2147483646 h 196"/>
                <a:gd name="T58" fmla="*/ 2147483646 w 489"/>
                <a:gd name="T59" fmla="*/ 2147483646 h 196"/>
                <a:gd name="T60" fmla="*/ 2147483646 w 489"/>
                <a:gd name="T61" fmla="*/ 2147483646 h 196"/>
                <a:gd name="T62" fmla="*/ 2147483646 w 489"/>
                <a:gd name="T63" fmla="*/ 2147483646 h 196"/>
                <a:gd name="T64" fmla="*/ 2147483646 w 489"/>
                <a:gd name="T65" fmla="*/ 2147483646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9"/>
                <a:gd name="T100" fmla="*/ 0 h 196"/>
                <a:gd name="T101" fmla="*/ 489 w 48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9" h="196">
                  <a:moveTo>
                    <a:pt x="245" y="196"/>
                  </a:moveTo>
                  <a:lnTo>
                    <a:pt x="269" y="196"/>
                  </a:lnTo>
                  <a:lnTo>
                    <a:pt x="294" y="194"/>
                  </a:lnTo>
                  <a:lnTo>
                    <a:pt x="319" y="192"/>
                  </a:lnTo>
                  <a:lnTo>
                    <a:pt x="341" y="189"/>
                  </a:lnTo>
                  <a:lnTo>
                    <a:pt x="362" y="185"/>
                  </a:lnTo>
                  <a:lnTo>
                    <a:pt x="383" y="180"/>
                  </a:lnTo>
                  <a:lnTo>
                    <a:pt x="402" y="174"/>
                  </a:lnTo>
                  <a:lnTo>
                    <a:pt x="418" y="168"/>
                  </a:lnTo>
                  <a:lnTo>
                    <a:pt x="434" y="161"/>
                  </a:lnTo>
                  <a:lnTo>
                    <a:pt x="448" y="154"/>
                  </a:lnTo>
                  <a:lnTo>
                    <a:pt x="460" y="145"/>
                  </a:lnTo>
                  <a:lnTo>
                    <a:pt x="470" y="137"/>
                  </a:lnTo>
                  <a:lnTo>
                    <a:pt x="478" y="128"/>
                  </a:lnTo>
                  <a:lnTo>
                    <a:pt x="484" y="118"/>
                  </a:lnTo>
                  <a:lnTo>
                    <a:pt x="488" y="108"/>
                  </a:lnTo>
                  <a:lnTo>
                    <a:pt x="489" y="98"/>
                  </a:lnTo>
                  <a:lnTo>
                    <a:pt x="488" y="89"/>
                  </a:lnTo>
                  <a:lnTo>
                    <a:pt x="484" y="80"/>
                  </a:lnTo>
                  <a:lnTo>
                    <a:pt x="478" y="71"/>
                  </a:lnTo>
                  <a:lnTo>
                    <a:pt x="470" y="62"/>
                  </a:lnTo>
                  <a:lnTo>
                    <a:pt x="460" y="54"/>
                  </a:lnTo>
                  <a:lnTo>
                    <a:pt x="448" y="46"/>
                  </a:lnTo>
                  <a:lnTo>
                    <a:pt x="434" y="39"/>
                  </a:lnTo>
                  <a:lnTo>
                    <a:pt x="418" y="31"/>
                  </a:lnTo>
                  <a:lnTo>
                    <a:pt x="402" y="25"/>
                  </a:lnTo>
                  <a:lnTo>
                    <a:pt x="383" y="19"/>
                  </a:lnTo>
                  <a:lnTo>
                    <a:pt x="362" y="14"/>
                  </a:lnTo>
                  <a:lnTo>
                    <a:pt x="341" y="9"/>
                  </a:lnTo>
                  <a:lnTo>
                    <a:pt x="319" y="5"/>
                  </a:lnTo>
                  <a:lnTo>
                    <a:pt x="294" y="3"/>
                  </a:lnTo>
                  <a:lnTo>
                    <a:pt x="269" y="1"/>
                  </a:lnTo>
                  <a:lnTo>
                    <a:pt x="245" y="0"/>
                  </a:lnTo>
                  <a:lnTo>
                    <a:pt x="220" y="1"/>
                  </a:lnTo>
                  <a:lnTo>
                    <a:pt x="195" y="3"/>
                  </a:lnTo>
                  <a:lnTo>
                    <a:pt x="173" y="5"/>
                  </a:lnTo>
                  <a:lnTo>
                    <a:pt x="150" y="9"/>
                  </a:lnTo>
                  <a:lnTo>
                    <a:pt x="129" y="14"/>
                  </a:lnTo>
                  <a:lnTo>
                    <a:pt x="108" y="19"/>
                  </a:lnTo>
                  <a:lnTo>
                    <a:pt x="89" y="25"/>
                  </a:lnTo>
                  <a:lnTo>
                    <a:pt x="72" y="31"/>
                  </a:lnTo>
                  <a:lnTo>
                    <a:pt x="56" y="39"/>
                  </a:lnTo>
                  <a:lnTo>
                    <a:pt x="42" y="46"/>
                  </a:lnTo>
                  <a:lnTo>
                    <a:pt x="30" y="54"/>
                  </a:lnTo>
                  <a:lnTo>
                    <a:pt x="19" y="62"/>
                  </a:lnTo>
                  <a:lnTo>
                    <a:pt x="11" y="71"/>
                  </a:lnTo>
                  <a:lnTo>
                    <a:pt x="5" y="8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5" y="118"/>
                  </a:lnTo>
                  <a:lnTo>
                    <a:pt x="11" y="128"/>
                  </a:lnTo>
                  <a:lnTo>
                    <a:pt x="19" y="137"/>
                  </a:lnTo>
                  <a:lnTo>
                    <a:pt x="30" y="145"/>
                  </a:lnTo>
                  <a:lnTo>
                    <a:pt x="42" y="154"/>
                  </a:lnTo>
                  <a:lnTo>
                    <a:pt x="56" y="161"/>
                  </a:lnTo>
                  <a:lnTo>
                    <a:pt x="72" y="168"/>
                  </a:lnTo>
                  <a:lnTo>
                    <a:pt x="89" y="174"/>
                  </a:lnTo>
                  <a:lnTo>
                    <a:pt x="108" y="180"/>
                  </a:lnTo>
                  <a:lnTo>
                    <a:pt x="129" y="185"/>
                  </a:lnTo>
                  <a:lnTo>
                    <a:pt x="150" y="189"/>
                  </a:lnTo>
                  <a:lnTo>
                    <a:pt x="173" y="192"/>
                  </a:lnTo>
                  <a:lnTo>
                    <a:pt x="195" y="194"/>
                  </a:lnTo>
                  <a:lnTo>
                    <a:pt x="220" y="196"/>
                  </a:lnTo>
                  <a:lnTo>
                    <a:pt x="24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68"/>
            <p:cNvSpPr>
              <a:spLocks/>
            </p:cNvSpPr>
            <p:nvPr/>
          </p:nvSpPr>
          <p:spPr bwMode="auto">
            <a:xfrm rot="-1650057">
              <a:off x="6604397" y="1674019"/>
              <a:ext cx="22622" cy="9525"/>
            </a:xfrm>
            <a:custGeom>
              <a:avLst/>
              <a:gdLst>
                <a:gd name="T0" fmla="*/ 2147483646 w 489"/>
                <a:gd name="T1" fmla="*/ 2147483646 h 196"/>
                <a:gd name="T2" fmla="*/ 2147483646 w 489"/>
                <a:gd name="T3" fmla="*/ 2147483646 h 196"/>
                <a:gd name="T4" fmla="*/ 2147483646 w 489"/>
                <a:gd name="T5" fmla="*/ 2147483646 h 196"/>
                <a:gd name="T6" fmla="*/ 2147483646 w 489"/>
                <a:gd name="T7" fmla="*/ 2147483646 h 196"/>
                <a:gd name="T8" fmla="*/ 2147483646 w 489"/>
                <a:gd name="T9" fmla="*/ 2147483646 h 196"/>
                <a:gd name="T10" fmla="*/ 2147483646 w 489"/>
                <a:gd name="T11" fmla="*/ 2147483646 h 196"/>
                <a:gd name="T12" fmla="*/ 2147483646 w 489"/>
                <a:gd name="T13" fmla="*/ 2147483646 h 196"/>
                <a:gd name="T14" fmla="*/ 2147483646 w 489"/>
                <a:gd name="T15" fmla="*/ 2147483646 h 196"/>
                <a:gd name="T16" fmla="*/ 2147483646 w 489"/>
                <a:gd name="T17" fmla="*/ 2147483646 h 196"/>
                <a:gd name="T18" fmla="*/ 2147483646 w 489"/>
                <a:gd name="T19" fmla="*/ 2147483646 h 196"/>
                <a:gd name="T20" fmla="*/ 2147483646 w 489"/>
                <a:gd name="T21" fmla="*/ 2147483646 h 196"/>
                <a:gd name="T22" fmla="*/ 2147483646 w 489"/>
                <a:gd name="T23" fmla="*/ 2147483646 h 196"/>
                <a:gd name="T24" fmla="*/ 2147483646 w 489"/>
                <a:gd name="T25" fmla="*/ 2147483646 h 196"/>
                <a:gd name="T26" fmla="*/ 2147483646 w 489"/>
                <a:gd name="T27" fmla="*/ 2147483646 h 196"/>
                <a:gd name="T28" fmla="*/ 2147483646 w 489"/>
                <a:gd name="T29" fmla="*/ 0 h 196"/>
                <a:gd name="T30" fmla="*/ 2147483646 w 489"/>
                <a:gd name="T31" fmla="*/ 0 h 196"/>
                <a:gd name="T32" fmla="*/ 2147483646 w 489"/>
                <a:gd name="T33" fmla="*/ 0 h 196"/>
                <a:gd name="T34" fmla="*/ 2147483646 w 489"/>
                <a:gd name="T35" fmla="*/ 0 h 196"/>
                <a:gd name="T36" fmla="*/ 2147483646 w 489"/>
                <a:gd name="T37" fmla="*/ 2147483646 h 196"/>
                <a:gd name="T38" fmla="*/ 2147483646 w 489"/>
                <a:gd name="T39" fmla="*/ 2147483646 h 196"/>
                <a:gd name="T40" fmla="*/ 2147483646 w 489"/>
                <a:gd name="T41" fmla="*/ 2147483646 h 196"/>
                <a:gd name="T42" fmla="*/ 2147483646 w 489"/>
                <a:gd name="T43" fmla="*/ 2147483646 h 196"/>
                <a:gd name="T44" fmla="*/ 0 w 489"/>
                <a:gd name="T45" fmla="*/ 2147483646 h 196"/>
                <a:gd name="T46" fmla="*/ 0 w 489"/>
                <a:gd name="T47" fmla="*/ 2147483646 h 196"/>
                <a:gd name="T48" fmla="*/ 0 w 489"/>
                <a:gd name="T49" fmla="*/ 2147483646 h 196"/>
                <a:gd name="T50" fmla="*/ 0 w 489"/>
                <a:gd name="T51" fmla="*/ 2147483646 h 196"/>
                <a:gd name="T52" fmla="*/ 0 w 489"/>
                <a:gd name="T53" fmla="*/ 2147483646 h 196"/>
                <a:gd name="T54" fmla="*/ 2147483646 w 489"/>
                <a:gd name="T55" fmla="*/ 2147483646 h 196"/>
                <a:gd name="T56" fmla="*/ 2147483646 w 489"/>
                <a:gd name="T57" fmla="*/ 2147483646 h 196"/>
                <a:gd name="T58" fmla="*/ 2147483646 w 489"/>
                <a:gd name="T59" fmla="*/ 2147483646 h 196"/>
                <a:gd name="T60" fmla="*/ 2147483646 w 489"/>
                <a:gd name="T61" fmla="*/ 2147483646 h 196"/>
                <a:gd name="T62" fmla="*/ 2147483646 w 489"/>
                <a:gd name="T63" fmla="*/ 2147483646 h 196"/>
                <a:gd name="T64" fmla="*/ 2147483646 w 489"/>
                <a:gd name="T65" fmla="*/ 2147483646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9"/>
                <a:gd name="T100" fmla="*/ 0 h 196"/>
                <a:gd name="T101" fmla="*/ 489 w 48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9" h="196">
                  <a:moveTo>
                    <a:pt x="245" y="196"/>
                  </a:moveTo>
                  <a:lnTo>
                    <a:pt x="269" y="196"/>
                  </a:lnTo>
                  <a:lnTo>
                    <a:pt x="294" y="194"/>
                  </a:lnTo>
                  <a:lnTo>
                    <a:pt x="319" y="192"/>
                  </a:lnTo>
                  <a:lnTo>
                    <a:pt x="341" y="189"/>
                  </a:lnTo>
                  <a:lnTo>
                    <a:pt x="362" y="185"/>
                  </a:lnTo>
                  <a:lnTo>
                    <a:pt x="383" y="180"/>
                  </a:lnTo>
                  <a:lnTo>
                    <a:pt x="402" y="174"/>
                  </a:lnTo>
                  <a:lnTo>
                    <a:pt x="418" y="168"/>
                  </a:lnTo>
                  <a:lnTo>
                    <a:pt x="434" y="161"/>
                  </a:lnTo>
                  <a:lnTo>
                    <a:pt x="448" y="154"/>
                  </a:lnTo>
                  <a:lnTo>
                    <a:pt x="460" y="145"/>
                  </a:lnTo>
                  <a:lnTo>
                    <a:pt x="470" y="137"/>
                  </a:lnTo>
                  <a:lnTo>
                    <a:pt x="478" y="128"/>
                  </a:lnTo>
                  <a:lnTo>
                    <a:pt x="484" y="118"/>
                  </a:lnTo>
                  <a:lnTo>
                    <a:pt x="488" y="108"/>
                  </a:lnTo>
                  <a:lnTo>
                    <a:pt x="489" y="98"/>
                  </a:lnTo>
                  <a:lnTo>
                    <a:pt x="488" y="89"/>
                  </a:lnTo>
                  <a:lnTo>
                    <a:pt x="484" y="80"/>
                  </a:lnTo>
                  <a:lnTo>
                    <a:pt x="478" y="71"/>
                  </a:lnTo>
                  <a:lnTo>
                    <a:pt x="470" y="62"/>
                  </a:lnTo>
                  <a:lnTo>
                    <a:pt x="460" y="54"/>
                  </a:lnTo>
                  <a:lnTo>
                    <a:pt x="448" y="46"/>
                  </a:lnTo>
                  <a:lnTo>
                    <a:pt x="434" y="39"/>
                  </a:lnTo>
                  <a:lnTo>
                    <a:pt x="418" y="31"/>
                  </a:lnTo>
                  <a:lnTo>
                    <a:pt x="402" y="25"/>
                  </a:lnTo>
                  <a:lnTo>
                    <a:pt x="383" y="19"/>
                  </a:lnTo>
                  <a:lnTo>
                    <a:pt x="362" y="14"/>
                  </a:lnTo>
                  <a:lnTo>
                    <a:pt x="341" y="9"/>
                  </a:lnTo>
                  <a:lnTo>
                    <a:pt x="319" y="5"/>
                  </a:lnTo>
                  <a:lnTo>
                    <a:pt x="294" y="3"/>
                  </a:lnTo>
                  <a:lnTo>
                    <a:pt x="269" y="1"/>
                  </a:lnTo>
                  <a:lnTo>
                    <a:pt x="245" y="0"/>
                  </a:lnTo>
                  <a:lnTo>
                    <a:pt x="220" y="1"/>
                  </a:lnTo>
                  <a:lnTo>
                    <a:pt x="195" y="3"/>
                  </a:lnTo>
                  <a:lnTo>
                    <a:pt x="173" y="5"/>
                  </a:lnTo>
                  <a:lnTo>
                    <a:pt x="150" y="9"/>
                  </a:lnTo>
                  <a:lnTo>
                    <a:pt x="129" y="14"/>
                  </a:lnTo>
                  <a:lnTo>
                    <a:pt x="108" y="19"/>
                  </a:lnTo>
                  <a:lnTo>
                    <a:pt x="89" y="25"/>
                  </a:lnTo>
                  <a:lnTo>
                    <a:pt x="72" y="31"/>
                  </a:lnTo>
                  <a:lnTo>
                    <a:pt x="56" y="39"/>
                  </a:lnTo>
                  <a:lnTo>
                    <a:pt x="42" y="46"/>
                  </a:lnTo>
                  <a:lnTo>
                    <a:pt x="30" y="54"/>
                  </a:lnTo>
                  <a:lnTo>
                    <a:pt x="19" y="62"/>
                  </a:lnTo>
                  <a:lnTo>
                    <a:pt x="11" y="71"/>
                  </a:lnTo>
                  <a:lnTo>
                    <a:pt x="5" y="8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5" y="118"/>
                  </a:lnTo>
                  <a:lnTo>
                    <a:pt x="11" y="128"/>
                  </a:lnTo>
                  <a:lnTo>
                    <a:pt x="19" y="137"/>
                  </a:lnTo>
                  <a:lnTo>
                    <a:pt x="30" y="145"/>
                  </a:lnTo>
                  <a:lnTo>
                    <a:pt x="42" y="154"/>
                  </a:lnTo>
                  <a:lnTo>
                    <a:pt x="56" y="161"/>
                  </a:lnTo>
                  <a:lnTo>
                    <a:pt x="72" y="168"/>
                  </a:lnTo>
                  <a:lnTo>
                    <a:pt x="89" y="174"/>
                  </a:lnTo>
                  <a:lnTo>
                    <a:pt x="108" y="180"/>
                  </a:lnTo>
                  <a:lnTo>
                    <a:pt x="129" y="185"/>
                  </a:lnTo>
                  <a:lnTo>
                    <a:pt x="150" y="189"/>
                  </a:lnTo>
                  <a:lnTo>
                    <a:pt x="173" y="192"/>
                  </a:lnTo>
                  <a:lnTo>
                    <a:pt x="195" y="194"/>
                  </a:lnTo>
                  <a:lnTo>
                    <a:pt x="220" y="196"/>
                  </a:lnTo>
                  <a:lnTo>
                    <a:pt x="245" y="19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Rectangle 69"/>
            <p:cNvSpPr>
              <a:spLocks noChangeArrowheads="1"/>
            </p:cNvSpPr>
            <p:nvPr/>
          </p:nvSpPr>
          <p:spPr bwMode="auto">
            <a:xfrm rot="-1650057">
              <a:off x="6611542" y="1633538"/>
              <a:ext cx="164306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05" name="Rectangle 70"/>
            <p:cNvSpPr>
              <a:spLocks noChangeArrowheads="1"/>
            </p:cNvSpPr>
            <p:nvPr/>
          </p:nvSpPr>
          <p:spPr bwMode="auto">
            <a:xfrm rot="-1650057">
              <a:off x="6611542" y="1633538"/>
              <a:ext cx="164306" cy="952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06" name="Freeform 71"/>
            <p:cNvSpPr>
              <a:spLocks/>
            </p:cNvSpPr>
            <p:nvPr/>
          </p:nvSpPr>
          <p:spPr bwMode="auto">
            <a:xfrm rot="-1650057">
              <a:off x="6669881" y="1618060"/>
              <a:ext cx="23813" cy="20240"/>
            </a:xfrm>
            <a:custGeom>
              <a:avLst/>
              <a:gdLst>
                <a:gd name="T0" fmla="*/ 0 w 504"/>
                <a:gd name="T1" fmla="*/ 2147483646 h 433"/>
                <a:gd name="T2" fmla="*/ 2147483646 w 504"/>
                <a:gd name="T3" fmla="*/ 0 h 433"/>
                <a:gd name="T4" fmla="*/ 2147483646 w 504"/>
                <a:gd name="T5" fmla="*/ 0 h 433"/>
                <a:gd name="T6" fmla="*/ 2147483646 w 504"/>
                <a:gd name="T7" fmla="*/ 2147483646 h 433"/>
                <a:gd name="T8" fmla="*/ 2147483646 w 504"/>
                <a:gd name="T9" fmla="*/ 2147483646 h 433"/>
                <a:gd name="T10" fmla="*/ 0 w 504"/>
                <a:gd name="T11" fmla="*/ 2147483646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433"/>
                <a:gd name="T20" fmla="*/ 504 w 50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433">
                  <a:moveTo>
                    <a:pt x="0" y="433"/>
                  </a:moveTo>
                  <a:lnTo>
                    <a:pt x="433" y="0"/>
                  </a:lnTo>
                  <a:lnTo>
                    <a:pt x="468" y="0"/>
                  </a:lnTo>
                  <a:lnTo>
                    <a:pt x="504" y="41"/>
                  </a:lnTo>
                  <a:lnTo>
                    <a:pt x="504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72"/>
            <p:cNvSpPr>
              <a:spLocks/>
            </p:cNvSpPr>
            <p:nvPr/>
          </p:nvSpPr>
          <p:spPr bwMode="auto">
            <a:xfrm rot="-1650057">
              <a:off x="6669881" y="1618060"/>
              <a:ext cx="23813" cy="20240"/>
            </a:xfrm>
            <a:custGeom>
              <a:avLst/>
              <a:gdLst>
                <a:gd name="T0" fmla="*/ 0 w 504"/>
                <a:gd name="T1" fmla="*/ 2147483646 h 433"/>
                <a:gd name="T2" fmla="*/ 2147483646 w 504"/>
                <a:gd name="T3" fmla="*/ 0 h 433"/>
                <a:gd name="T4" fmla="*/ 2147483646 w 504"/>
                <a:gd name="T5" fmla="*/ 0 h 433"/>
                <a:gd name="T6" fmla="*/ 2147483646 w 504"/>
                <a:gd name="T7" fmla="*/ 2147483646 h 433"/>
                <a:gd name="T8" fmla="*/ 2147483646 w 504"/>
                <a:gd name="T9" fmla="*/ 2147483646 h 433"/>
                <a:gd name="T10" fmla="*/ 0 w 504"/>
                <a:gd name="T11" fmla="*/ 2147483646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433"/>
                <a:gd name="T20" fmla="*/ 504 w 50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433">
                  <a:moveTo>
                    <a:pt x="0" y="433"/>
                  </a:moveTo>
                  <a:lnTo>
                    <a:pt x="433" y="0"/>
                  </a:lnTo>
                  <a:lnTo>
                    <a:pt x="468" y="0"/>
                  </a:lnTo>
                  <a:lnTo>
                    <a:pt x="504" y="41"/>
                  </a:lnTo>
                  <a:lnTo>
                    <a:pt x="504" y="433"/>
                  </a:lnTo>
                  <a:lnTo>
                    <a:pt x="0" y="4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73"/>
            <p:cNvSpPr>
              <a:spLocks/>
            </p:cNvSpPr>
            <p:nvPr/>
          </p:nvSpPr>
          <p:spPr bwMode="auto">
            <a:xfrm rot="-1650057">
              <a:off x="6743700" y="1587103"/>
              <a:ext cx="17860" cy="14288"/>
            </a:xfrm>
            <a:custGeom>
              <a:avLst/>
              <a:gdLst>
                <a:gd name="T0" fmla="*/ 0 w 377"/>
                <a:gd name="T1" fmla="*/ 2147483646 h 294"/>
                <a:gd name="T2" fmla="*/ 2147483646 w 377"/>
                <a:gd name="T3" fmla="*/ 0 h 294"/>
                <a:gd name="T4" fmla="*/ 2147483646 w 377"/>
                <a:gd name="T5" fmla="*/ 0 h 294"/>
                <a:gd name="T6" fmla="*/ 2147483646 w 377"/>
                <a:gd name="T7" fmla="*/ 2147483646 h 294"/>
                <a:gd name="T8" fmla="*/ 0 w 377"/>
                <a:gd name="T9" fmla="*/ 214748364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4"/>
                <a:gd name="T17" fmla="*/ 377 w 37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4">
                  <a:moveTo>
                    <a:pt x="0" y="294"/>
                  </a:moveTo>
                  <a:lnTo>
                    <a:pt x="300" y="0"/>
                  </a:lnTo>
                  <a:lnTo>
                    <a:pt x="377" y="0"/>
                  </a:lnTo>
                  <a:lnTo>
                    <a:pt x="377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74"/>
            <p:cNvSpPr>
              <a:spLocks/>
            </p:cNvSpPr>
            <p:nvPr/>
          </p:nvSpPr>
          <p:spPr bwMode="auto">
            <a:xfrm rot="-1650057">
              <a:off x="6743700" y="1587103"/>
              <a:ext cx="17860" cy="14288"/>
            </a:xfrm>
            <a:custGeom>
              <a:avLst/>
              <a:gdLst>
                <a:gd name="T0" fmla="*/ 0 w 377"/>
                <a:gd name="T1" fmla="*/ 2147483646 h 294"/>
                <a:gd name="T2" fmla="*/ 2147483646 w 377"/>
                <a:gd name="T3" fmla="*/ 0 h 294"/>
                <a:gd name="T4" fmla="*/ 2147483646 w 377"/>
                <a:gd name="T5" fmla="*/ 0 h 294"/>
                <a:gd name="T6" fmla="*/ 2147483646 w 377"/>
                <a:gd name="T7" fmla="*/ 2147483646 h 294"/>
                <a:gd name="T8" fmla="*/ 0 w 377"/>
                <a:gd name="T9" fmla="*/ 214748364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4"/>
                <a:gd name="T17" fmla="*/ 377 w 37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4">
                  <a:moveTo>
                    <a:pt x="0" y="294"/>
                  </a:moveTo>
                  <a:lnTo>
                    <a:pt x="300" y="0"/>
                  </a:lnTo>
                  <a:lnTo>
                    <a:pt x="377" y="0"/>
                  </a:lnTo>
                  <a:lnTo>
                    <a:pt x="377" y="294"/>
                  </a:lnTo>
                  <a:lnTo>
                    <a:pt x="0" y="29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rot="19949943" flipH="1">
              <a:off x="6679407" y="1616869"/>
              <a:ext cx="13097" cy="1905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rot="19949943" flipH="1">
              <a:off x="6753225" y="1585913"/>
              <a:ext cx="8335" cy="1309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12" name="Freeform 77"/>
            <p:cNvSpPr>
              <a:spLocks/>
            </p:cNvSpPr>
            <p:nvPr/>
          </p:nvSpPr>
          <p:spPr bwMode="auto">
            <a:xfrm rot="-1650057">
              <a:off x="6682978" y="1644254"/>
              <a:ext cx="23813" cy="20240"/>
            </a:xfrm>
            <a:custGeom>
              <a:avLst/>
              <a:gdLst>
                <a:gd name="T0" fmla="*/ 0 w 504"/>
                <a:gd name="T1" fmla="*/ 0 h 433"/>
                <a:gd name="T2" fmla="*/ 2147483646 w 504"/>
                <a:gd name="T3" fmla="*/ 2147483646 h 433"/>
                <a:gd name="T4" fmla="*/ 2147483646 w 504"/>
                <a:gd name="T5" fmla="*/ 2147483646 h 433"/>
                <a:gd name="T6" fmla="*/ 2147483646 w 504"/>
                <a:gd name="T7" fmla="*/ 2147483646 h 433"/>
                <a:gd name="T8" fmla="*/ 2147483646 w 504"/>
                <a:gd name="T9" fmla="*/ 0 h 433"/>
                <a:gd name="T10" fmla="*/ 0 w 504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433"/>
                <a:gd name="T20" fmla="*/ 504 w 50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433">
                  <a:moveTo>
                    <a:pt x="0" y="0"/>
                  </a:moveTo>
                  <a:lnTo>
                    <a:pt x="433" y="433"/>
                  </a:lnTo>
                  <a:lnTo>
                    <a:pt x="468" y="433"/>
                  </a:lnTo>
                  <a:lnTo>
                    <a:pt x="504" y="391"/>
                  </a:lnTo>
                  <a:lnTo>
                    <a:pt x="5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78"/>
            <p:cNvSpPr>
              <a:spLocks/>
            </p:cNvSpPr>
            <p:nvPr/>
          </p:nvSpPr>
          <p:spPr bwMode="auto">
            <a:xfrm rot="-1650057">
              <a:off x="6682978" y="1644254"/>
              <a:ext cx="23813" cy="20240"/>
            </a:xfrm>
            <a:custGeom>
              <a:avLst/>
              <a:gdLst>
                <a:gd name="T0" fmla="*/ 0 w 504"/>
                <a:gd name="T1" fmla="*/ 0 h 433"/>
                <a:gd name="T2" fmla="*/ 2147483646 w 504"/>
                <a:gd name="T3" fmla="*/ 2147483646 h 433"/>
                <a:gd name="T4" fmla="*/ 2147483646 w 504"/>
                <a:gd name="T5" fmla="*/ 2147483646 h 433"/>
                <a:gd name="T6" fmla="*/ 2147483646 w 504"/>
                <a:gd name="T7" fmla="*/ 2147483646 h 433"/>
                <a:gd name="T8" fmla="*/ 2147483646 w 504"/>
                <a:gd name="T9" fmla="*/ 0 h 433"/>
                <a:gd name="T10" fmla="*/ 0 w 504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433"/>
                <a:gd name="T20" fmla="*/ 504 w 50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433">
                  <a:moveTo>
                    <a:pt x="0" y="0"/>
                  </a:moveTo>
                  <a:lnTo>
                    <a:pt x="433" y="433"/>
                  </a:lnTo>
                  <a:lnTo>
                    <a:pt x="468" y="433"/>
                  </a:lnTo>
                  <a:lnTo>
                    <a:pt x="504" y="391"/>
                  </a:lnTo>
                  <a:lnTo>
                    <a:pt x="50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79"/>
            <p:cNvSpPr>
              <a:spLocks/>
            </p:cNvSpPr>
            <p:nvPr/>
          </p:nvSpPr>
          <p:spPr bwMode="auto">
            <a:xfrm rot="-1650057">
              <a:off x="6754416" y="1607344"/>
              <a:ext cx="17859" cy="13097"/>
            </a:xfrm>
            <a:custGeom>
              <a:avLst/>
              <a:gdLst>
                <a:gd name="T0" fmla="*/ 0 w 377"/>
                <a:gd name="T1" fmla="*/ 0 h 293"/>
                <a:gd name="T2" fmla="*/ 2147483646 w 377"/>
                <a:gd name="T3" fmla="*/ 2147483646 h 293"/>
                <a:gd name="T4" fmla="*/ 2147483646 w 377"/>
                <a:gd name="T5" fmla="*/ 2147483646 h 293"/>
                <a:gd name="T6" fmla="*/ 2147483646 w 377"/>
                <a:gd name="T7" fmla="*/ 0 h 293"/>
                <a:gd name="T8" fmla="*/ 0 w 37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3"/>
                <a:gd name="T17" fmla="*/ 377 w 37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3">
                  <a:moveTo>
                    <a:pt x="0" y="0"/>
                  </a:moveTo>
                  <a:lnTo>
                    <a:pt x="300" y="293"/>
                  </a:lnTo>
                  <a:lnTo>
                    <a:pt x="377" y="29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80"/>
            <p:cNvSpPr>
              <a:spLocks/>
            </p:cNvSpPr>
            <p:nvPr/>
          </p:nvSpPr>
          <p:spPr bwMode="auto">
            <a:xfrm rot="-1650057">
              <a:off x="6754416" y="1607344"/>
              <a:ext cx="17859" cy="13097"/>
            </a:xfrm>
            <a:custGeom>
              <a:avLst/>
              <a:gdLst>
                <a:gd name="T0" fmla="*/ 0 w 377"/>
                <a:gd name="T1" fmla="*/ 0 h 293"/>
                <a:gd name="T2" fmla="*/ 2147483646 w 377"/>
                <a:gd name="T3" fmla="*/ 2147483646 h 293"/>
                <a:gd name="T4" fmla="*/ 2147483646 w 377"/>
                <a:gd name="T5" fmla="*/ 2147483646 h 293"/>
                <a:gd name="T6" fmla="*/ 2147483646 w 377"/>
                <a:gd name="T7" fmla="*/ 0 h 293"/>
                <a:gd name="T8" fmla="*/ 0 w 37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93"/>
                <a:gd name="T17" fmla="*/ 377 w 37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93">
                  <a:moveTo>
                    <a:pt x="0" y="0"/>
                  </a:moveTo>
                  <a:lnTo>
                    <a:pt x="300" y="293"/>
                  </a:lnTo>
                  <a:lnTo>
                    <a:pt x="377" y="29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rot="19949943" flipH="1" flipV="1">
              <a:off x="6692503" y="1641872"/>
              <a:ext cx="13097" cy="1785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rot="19949943" flipH="1" flipV="1">
              <a:off x="6762750" y="1606154"/>
              <a:ext cx="8335" cy="1190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rot="19949943" flipV="1">
              <a:off x="6668691" y="1646635"/>
              <a:ext cx="0" cy="833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rot="19949943" flipV="1">
              <a:off x="6705600" y="1627585"/>
              <a:ext cx="0" cy="95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rot="19949943" flipV="1">
              <a:off x="6749654" y="1603772"/>
              <a:ext cx="0" cy="833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21" name="Rectangle 86"/>
            <p:cNvSpPr>
              <a:spLocks noChangeArrowheads="1"/>
            </p:cNvSpPr>
            <p:nvPr/>
          </p:nvSpPr>
          <p:spPr bwMode="auto">
            <a:xfrm rot="-1650057">
              <a:off x="6223397" y="1871663"/>
              <a:ext cx="8334" cy="10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22" name="Rectangle 87"/>
            <p:cNvSpPr>
              <a:spLocks noChangeArrowheads="1"/>
            </p:cNvSpPr>
            <p:nvPr/>
          </p:nvSpPr>
          <p:spPr bwMode="auto">
            <a:xfrm rot="-1650057">
              <a:off x="6223397" y="1871663"/>
              <a:ext cx="8334" cy="10716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rot="19949943">
              <a:off x="6200775" y="1818085"/>
              <a:ext cx="0" cy="6191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rot="19949943">
              <a:off x="6249591" y="1788319"/>
              <a:ext cx="0" cy="6786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25" name="Freeform 90"/>
            <p:cNvSpPr>
              <a:spLocks/>
            </p:cNvSpPr>
            <p:nvPr/>
          </p:nvSpPr>
          <p:spPr bwMode="auto">
            <a:xfrm rot="-1650057">
              <a:off x="6298407" y="1752600"/>
              <a:ext cx="22622" cy="73819"/>
            </a:xfrm>
            <a:custGeom>
              <a:avLst/>
              <a:gdLst>
                <a:gd name="T0" fmla="*/ 0 w 462"/>
                <a:gd name="T1" fmla="*/ 2147483646 h 1551"/>
                <a:gd name="T2" fmla="*/ 2147483646 w 462"/>
                <a:gd name="T3" fmla="*/ 2147483646 h 1551"/>
                <a:gd name="T4" fmla="*/ 2147483646 w 462"/>
                <a:gd name="T5" fmla="*/ 0 h 1551"/>
                <a:gd name="T6" fmla="*/ 0 60000 65536"/>
                <a:gd name="T7" fmla="*/ 0 60000 65536"/>
                <a:gd name="T8" fmla="*/ 0 60000 65536"/>
                <a:gd name="T9" fmla="*/ 0 w 462"/>
                <a:gd name="T10" fmla="*/ 0 h 1551"/>
                <a:gd name="T11" fmla="*/ 462 w 462"/>
                <a:gd name="T12" fmla="*/ 1551 h 15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" h="1551">
                  <a:moveTo>
                    <a:pt x="0" y="1551"/>
                  </a:moveTo>
                  <a:lnTo>
                    <a:pt x="462" y="161"/>
                  </a:lnTo>
                  <a:lnTo>
                    <a:pt x="46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rot="19949943" flipH="1">
              <a:off x="6187679" y="1812131"/>
              <a:ext cx="53578" cy="119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rot="19949943" flipH="1">
              <a:off x="6243638" y="1801416"/>
              <a:ext cx="70247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28" name="Rectangle 93"/>
            <p:cNvSpPr>
              <a:spLocks noChangeArrowheads="1"/>
            </p:cNvSpPr>
            <p:nvPr/>
          </p:nvSpPr>
          <p:spPr bwMode="auto">
            <a:xfrm rot="-1650057">
              <a:off x="6322219" y="1769269"/>
              <a:ext cx="65485" cy="26194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29" name="Freeform 94"/>
            <p:cNvSpPr>
              <a:spLocks/>
            </p:cNvSpPr>
            <p:nvPr/>
          </p:nvSpPr>
          <p:spPr bwMode="auto">
            <a:xfrm rot="-1650057">
              <a:off x="6322219" y="1769269"/>
              <a:ext cx="65485" cy="26194"/>
            </a:xfrm>
            <a:custGeom>
              <a:avLst/>
              <a:gdLst>
                <a:gd name="T0" fmla="*/ 0 w 1355"/>
                <a:gd name="T1" fmla="*/ 0 h 531"/>
                <a:gd name="T2" fmla="*/ 2147483646 w 1355"/>
                <a:gd name="T3" fmla="*/ 2147483646 h 531"/>
                <a:gd name="T4" fmla="*/ 2147483646 w 1355"/>
                <a:gd name="T5" fmla="*/ 2147483646 h 531"/>
                <a:gd name="T6" fmla="*/ 2147483646 w 1355"/>
                <a:gd name="T7" fmla="*/ 2147483646 h 531"/>
                <a:gd name="T8" fmla="*/ 2147483646 w 1355"/>
                <a:gd name="T9" fmla="*/ 2147483646 h 531"/>
                <a:gd name="T10" fmla="*/ 2147483646 w 1355"/>
                <a:gd name="T11" fmla="*/ 2147483646 h 531"/>
                <a:gd name="T12" fmla="*/ 2147483646 w 1355"/>
                <a:gd name="T13" fmla="*/ 2147483646 h 531"/>
                <a:gd name="T14" fmla="*/ 2147483646 w 1355"/>
                <a:gd name="T15" fmla="*/ 2147483646 h 531"/>
                <a:gd name="T16" fmla="*/ 2147483646 w 1355"/>
                <a:gd name="T17" fmla="*/ 2147483646 h 531"/>
                <a:gd name="T18" fmla="*/ 2147483646 w 1355"/>
                <a:gd name="T19" fmla="*/ 2147483646 h 531"/>
                <a:gd name="T20" fmla="*/ 2147483646 w 1355"/>
                <a:gd name="T21" fmla="*/ 2147483646 h 531"/>
                <a:gd name="T22" fmla="*/ 2147483646 w 1355"/>
                <a:gd name="T23" fmla="*/ 2147483646 h 531"/>
                <a:gd name="T24" fmla="*/ 2147483646 w 1355"/>
                <a:gd name="T25" fmla="*/ 2147483646 h 531"/>
                <a:gd name="T26" fmla="*/ 2147483646 w 1355"/>
                <a:gd name="T27" fmla="*/ 2147483646 h 531"/>
                <a:gd name="T28" fmla="*/ 2147483646 w 1355"/>
                <a:gd name="T29" fmla="*/ 2147483646 h 531"/>
                <a:gd name="T30" fmla="*/ 2147483646 w 1355"/>
                <a:gd name="T31" fmla="*/ 2147483646 h 531"/>
                <a:gd name="T32" fmla="*/ 2147483646 w 1355"/>
                <a:gd name="T33" fmla="*/ 2147483646 h 531"/>
                <a:gd name="T34" fmla="*/ 2147483646 w 1355"/>
                <a:gd name="T35" fmla="*/ 2147483646 h 531"/>
                <a:gd name="T36" fmla="*/ 2147483646 w 1355"/>
                <a:gd name="T37" fmla="*/ 2147483646 h 531"/>
                <a:gd name="T38" fmla="*/ 2147483646 w 1355"/>
                <a:gd name="T39" fmla="*/ 2147483646 h 531"/>
                <a:gd name="T40" fmla="*/ 2147483646 w 1355"/>
                <a:gd name="T41" fmla="*/ 2147483646 h 531"/>
                <a:gd name="T42" fmla="*/ 2147483646 w 1355"/>
                <a:gd name="T43" fmla="*/ 2147483646 h 531"/>
                <a:gd name="T44" fmla="*/ 2147483646 w 1355"/>
                <a:gd name="T45" fmla="*/ 2147483646 h 531"/>
                <a:gd name="T46" fmla="*/ 2147483646 w 1355"/>
                <a:gd name="T47" fmla="*/ 2147483646 h 531"/>
                <a:gd name="T48" fmla="*/ 2147483646 w 1355"/>
                <a:gd name="T49" fmla="*/ 2147483646 h 531"/>
                <a:gd name="T50" fmla="*/ 2147483646 w 1355"/>
                <a:gd name="T51" fmla="*/ 2147483646 h 531"/>
                <a:gd name="T52" fmla="*/ 2147483646 w 1355"/>
                <a:gd name="T53" fmla="*/ 2147483646 h 531"/>
                <a:gd name="T54" fmla="*/ 2147483646 w 1355"/>
                <a:gd name="T55" fmla="*/ 2147483646 h 531"/>
                <a:gd name="T56" fmla="*/ 2147483646 w 1355"/>
                <a:gd name="T57" fmla="*/ 2147483646 h 531"/>
                <a:gd name="T58" fmla="*/ 2147483646 w 1355"/>
                <a:gd name="T59" fmla="*/ 2147483646 h 531"/>
                <a:gd name="T60" fmla="*/ 2147483646 w 1355"/>
                <a:gd name="T61" fmla="*/ 2147483646 h 531"/>
                <a:gd name="T62" fmla="*/ 2147483646 w 1355"/>
                <a:gd name="T63" fmla="*/ 2147483646 h 531"/>
                <a:gd name="T64" fmla="*/ 2147483646 w 1355"/>
                <a:gd name="T65" fmla="*/ 2147483646 h 531"/>
                <a:gd name="T66" fmla="*/ 2147483646 w 1355"/>
                <a:gd name="T67" fmla="*/ 2147483646 h 531"/>
                <a:gd name="T68" fmla="*/ 2147483646 w 1355"/>
                <a:gd name="T69" fmla="*/ 2147483646 h 531"/>
                <a:gd name="T70" fmla="*/ 2147483646 w 1355"/>
                <a:gd name="T71" fmla="*/ 2147483646 h 531"/>
                <a:gd name="T72" fmla="*/ 2147483646 w 1355"/>
                <a:gd name="T73" fmla="*/ 2147483646 h 531"/>
                <a:gd name="T74" fmla="*/ 2147483646 w 1355"/>
                <a:gd name="T75" fmla="*/ 0 h 5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55"/>
                <a:gd name="T115" fmla="*/ 0 h 531"/>
                <a:gd name="T116" fmla="*/ 1355 w 1355"/>
                <a:gd name="T117" fmla="*/ 531 h 5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55" h="531">
                  <a:moveTo>
                    <a:pt x="0" y="0"/>
                  </a:moveTo>
                  <a:lnTo>
                    <a:pt x="10" y="10"/>
                  </a:lnTo>
                  <a:lnTo>
                    <a:pt x="32" y="38"/>
                  </a:lnTo>
                  <a:lnTo>
                    <a:pt x="46" y="58"/>
                  </a:lnTo>
                  <a:lnTo>
                    <a:pt x="60" y="83"/>
                  </a:lnTo>
                  <a:lnTo>
                    <a:pt x="68" y="98"/>
                  </a:lnTo>
                  <a:lnTo>
                    <a:pt x="74" y="113"/>
                  </a:lnTo>
                  <a:lnTo>
                    <a:pt x="80" y="129"/>
                  </a:lnTo>
                  <a:lnTo>
                    <a:pt x="86" y="145"/>
                  </a:lnTo>
                  <a:lnTo>
                    <a:pt x="91" y="162"/>
                  </a:lnTo>
                  <a:lnTo>
                    <a:pt x="95" y="182"/>
                  </a:lnTo>
                  <a:lnTo>
                    <a:pt x="99" y="201"/>
                  </a:lnTo>
                  <a:lnTo>
                    <a:pt x="101" y="222"/>
                  </a:lnTo>
                  <a:lnTo>
                    <a:pt x="103" y="243"/>
                  </a:lnTo>
                  <a:lnTo>
                    <a:pt x="101" y="265"/>
                  </a:lnTo>
                  <a:lnTo>
                    <a:pt x="100" y="289"/>
                  </a:lnTo>
                  <a:lnTo>
                    <a:pt x="96" y="312"/>
                  </a:lnTo>
                  <a:lnTo>
                    <a:pt x="91" y="337"/>
                  </a:lnTo>
                  <a:lnTo>
                    <a:pt x="85" y="363"/>
                  </a:lnTo>
                  <a:lnTo>
                    <a:pt x="77" y="389"/>
                  </a:lnTo>
                  <a:lnTo>
                    <a:pt x="65" y="417"/>
                  </a:lnTo>
                  <a:lnTo>
                    <a:pt x="53" y="444"/>
                  </a:lnTo>
                  <a:lnTo>
                    <a:pt x="38" y="472"/>
                  </a:lnTo>
                  <a:lnTo>
                    <a:pt x="20" y="501"/>
                  </a:lnTo>
                  <a:lnTo>
                    <a:pt x="0" y="531"/>
                  </a:lnTo>
                  <a:lnTo>
                    <a:pt x="15" y="531"/>
                  </a:lnTo>
                  <a:lnTo>
                    <a:pt x="58" y="529"/>
                  </a:lnTo>
                  <a:lnTo>
                    <a:pt x="125" y="527"/>
                  </a:lnTo>
                  <a:lnTo>
                    <a:pt x="212" y="523"/>
                  </a:lnTo>
                  <a:lnTo>
                    <a:pt x="313" y="518"/>
                  </a:lnTo>
                  <a:lnTo>
                    <a:pt x="429" y="511"/>
                  </a:lnTo>
                  <a:lnTo>
                    <a:pt x="550" y="501"/>
                  </a:lnTo>
                  <a:lnTo>
                    <a:pt x="677" y="490"/>
                  </a:lnTo>
                  <a:lnTo>
                    <a:pt x="740" y="482"/>
                  </a:lnTo>
                  <a:lnTo>
                    <a:pt x="803" y="475"/>
                  </a:lnTo>
                  <a:lnTo>
                    <a:pt x="865" y="466"/>
                  </a:lnTo>
                  <a:lnTo>
                    <a:pt x="926" y="457"/>
                  </a:lnTo>
                  <a:lnTo>
                    <a:pt x="984" y="448"/>
                  </a:lnTo>
                  <a:lnTo>
                    <a:pt x="1040" y="436"/>
                  </a:lnTo>
                  <a:lnTo>
                    <a:pt x="1093" y="425"/>
                  </a:lnTo>
                  <a:lnTo>
                    <a:pt x="1143" y="413"/>
                  </a:lnTo>
                  <a:lnTo>
                    <a:pt x="1189" y="400"/>
                  </a:lnTo>
                  <a:lnTo>
                    <a:pt x="1230" y="386"/>
                  </a:lnTo>
                  <a:lnTo>
                    <a:pt x="1266" y="371"/>
                  </a:lnTo>
                  <a:lnTo>
                    <a:pt x="1297" y="355"/>
                  </a:lnTo>
                  <a:lnTo>
                    <a:pt x="1322" y="337"/>
                  </a:lnTo>
                  <a:lnTo>
                    <a:pt x="1339" y="320"/>
                  </a:lnTo>
                  <a:lnTo>
                    <a:pt x="1351" y="300"/>
                  </a:lnTo>
                  <a:lnTo>
                    <a:pt x="1355" y="280"/>
                  </a:lnTo>
                  <a:lnTo>
                    <a:pt x="1353" y="276"/>
                  </a:lnTo>
                  <a:lnTo>
                    <a:pt x="1348" y="269"/>
                  </a:lnTo>
                  <a:lnTo>
                    <a:pt x="1337" y="258"/>
                  </a:lnTo>
                  <a:lnTo>
                    <a:pt x="1318" y="243"/>
                  </a:lnTo>
                  <a:lnTo>
                    <a:pt x="1306" y="234"/>
                  </a:lnTo>
                  <a:lnTo>
                    <a:pt x="1291" y="224"/>
                  </a:lnTo>
                  <a:lnTo>
                    <a:pt x="1273" y="214"/>
                  </a:lnTo>
                  <a:lnTo>
                    <a:pt x="1253" y="205"/>
                  </a:lnTo>
                  <a:lnTo>
                    <a:pt x="1231" y="193"/>
                  </a:lnTo>
                  <a:lnTo>
                    <a:pt x="1205" y="182"/>
                  </a:lnTo>
                  <a:lnTo>
                    <a:pt x="1177" y="170"/>
                  </a:lnTo>
                  <a:lnTo>
                    <a:pt x="1143" y="159"/>
                  </a:lnTo>
                  <a:lnTo>
                    <a:pt x="1107" y="146"/>
                  </a:lnTo>
                  <a:lnTo>
                    <a:pt x="1067" y="134"/>
                  </a:lnTo>
                  <a:lnTo>
                    <a:pt x="1023" y="123"/>
                  </a:lnTo>
                  <a:lnTo>
                    <a:pt x="974" y="110"/>
                  </a:lnTo>
                  <a:lnTo>
                    <a:pt x="922" y="98"/>
                  </a:lnTo>
                  <a:lnTo>
                    <a:pt x="865" y="87"/>
                  </a:lnTo>
                  <a:lnTo>
                    <a:pt x="803" y="76"/>
                  </a:lnTo>
                  <a:lnTo>
                    <a:pt x="736" y="64"/>
                  </a:lnTo>
                  <a:lnTo>
                    <a:pt x="664" y="55"/>
                  </a:lnTo>
                  <a:lnTo>
                    <a:pt x="586" y="45"/>
                  </a:lnTo>
                  <a:lnTo>
                    <a:pt x="503" y="35"/>
                  </a:lnTo>
                  <a:lnTo>
                    <a:pt x="415" y="26"/>
                  </a:lnTo>
                  <a:lnTo>
                    <a:pt x="321" y="19"/>
                  </a:lnTo>
                  <a:lnTo>
                    <a:pt x="219" y="11"/>
                  </a:lnTo>
                  <a:lnTo>
                    <a:pt x="11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0" name="Freeform 95"/>
            <p:cNvSpPr>
              <a:spLocks/>
            </p:cNvSpPr>
            <p:nvPr/>
          </p:nvSpPr>
          <p:spPr bwMode="auto">
            <a:xfrm rot="-1650057">
              <a:off x="6330554" y="1722835"/>
              <a:ext cx="102394" cy="69056"/>
            </a:xfrm>
            <a:custGeom>
              <a:avLst/>
              <a:gdLst>
                <a:gd name="T0" fmla="*/ 2147483646 w 2127"/>
                <a:gd name="T1" fmla="*/ 0 h 1438"/>
                <a:gd name="T2" fmla="*/ 2147483646 w 2127"/>
                <a:gd name="T3" fmla="*/ 0 h 1438"/>
                <a:gd name="T4" fmla="*/ 2147483646 w 2127"/>
                <a:gd name="T5" fmla="*/ 0 h 1438"/>
                <a:gd name="T6" fmla="*/ 2147483646 w 2127"/>
                <a:gd name="T7" fmla="*/ 0 h 1438"/>
                <a:gd name="T8" fmla="*/ 2147483646 w 2127"/>
                <a:gd name="T9" fmla="*/ 0 h 1438"/>
                <a:gd name="T10" fmla="*/ 2147483646 w 2127"/>
                <a:gd name="T11" fmla="*/ 2147483646 h 1438"/>
                <a:gd name="T12" fmla="*/ 2147483646 w 2127"/>
                <a:gd name="T13" fmla="*/ 2147483646 h 1438"/>
                <a:gd name="T14" fmla="*/ 2147483646 w 2127"/>
                <a:gd name="T15" fmla="*/ 2147483646 h 1438"/>
                <a:gd name="T16" fmla="*/ 2147483646 w 2127"/>
                <a:gd name="T17" fmla="*/ 2147483646 h 1438"/>
                <a:gd name="T18" fmla="*/ 0 w 2127"/>
                <a:gd name="T19" fmla="*/ 2147483646 h 1438"/>
                <a:gd name="T20" fmla="*/ 0 w 2127"/>
                <a:gd name="T21" fmla="*/ 2147483646 h 1438"/>
                <a:gd name="T22" fmla="*/ 0 w 2127"/>
                <a:gd name="T23" fmla="*/ 2147483646 h 1438"/>
                <a:gd name="T24" fmla="*/ 0 w 2127"/>
                <a:gd name="T25" fmla="*/ 2147483646 h 1438"/>
                <a:gd name="T26" fmla="*/ 0 w 2127"/>
                <a:gd name="T27" fmla="*/ 2147483646 h 1438"/>
                <a:gd name="T28" fmla="*/ 0 w 2127"/>
                <a:gd name="T29" fmla="*/ 2147483646 h 1438"/>
                <a:gd name="T30" fmla="*/ 0 w 2127"/>
                <a:gd name="T31" fmla="*/ 2147483646 h 1438"/>
                <a:gd name="T32" fmla="*/ 0 w 2127"/>
                <a:gd name="T33" fmla="*/ 2147483646 h 1438"/>
                <a:gd name="T34" fmla="*/ 2147483646 w 2127"/>
                <a:gd name="T35" fmla="*/ 2147483646 h 1438"/>
                <a:gd name="T36" fmla="*/ 2147483646 w 2127"/>
                <a:gd name="T37" fmla="*/ 2147483646 h 1438"/>
                <a:gd name="T38" fmla="*/ 2147483646 w 2127"/>
                <a:gd name="T39" fmla="*/ 2147483646 h 1438"/>
                <a:gd name="T40" fmla="*/ 2147483646 w 2127"/>
                <a:gd name="T41" fmla="*/ 2147483646 h 1438"/>
                <a:gd name="T42" fmla="*/ 2147483646 w 2127"/>
                <a:gd name="T43" fmla="*/ 2147483646 h 1438"/>
                <a:gd name="T44" fmla="*/ 2147483646 w 2127"/>
                <a:gd name="T45" fmla="*/ 2147483646 h 1438"/>
                <a:gd name="T46" fmla="*/ 2147483646 w 2127"/>
                <a:gd name="T47" fmla="*/ 2147483646 h 1438"/>
                <a:gd name="T48" fmla="*/ 2147483646 w 2127"/>
                <a:gd name="T49" fmla="*/ 2147483646 h 1438"/>
                <a:gd name="T50" fmla="*/ 2147483646 w 2127"/>
                <a:gd name="T51" fmla="*/ 2147483646 h 1438"/>
                <a:gd name="T52" fmla="*/ 2147483646 w 2127"/>
                <a:gd name="T53" fmla="*/ 2147483646 h 14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27"/>
                <a:gd name="T82" fmla="*/ 0 h 1438"/>
                <a:gd name="T83" fmla="*/ 2127 w 2127"/>
                <a:gd name="T84" fmla="*/ 1438 h 14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27" h="1438">
                  <a:moveTo>
                    <a:pt x="1868" y="0"/>
                  </a:moveTo>
                  <a:lnTo>
                    <a:pt x="150" y="0"/>
                  </a:lnTo>
                  <a:lnTo>
                    <a:pt x="136" y="1"/>
                  </a:lnTo>
                  <a:lnTo>
                    <a:pt x="104" y="5"/>
                  </a:lnTo>
                  <a:lnTo>
                    <a:pt x="84" y="9"/>
                  </a:lnTo>
                  <a:lnTo>
                    <a:pt x="63" y="14"/>
                  </a:lnTo>
                  <a:lnTo>
                    <a:pt x="45" y="20"/>
                  </a:lnTo>
                  <a:lnTo>
                    <a:pt x="26" y="27"/>
                  </a:lnTo>
                  <a:lnTo>
                    <a:pt x="19" y="31"/>
                  </a:lnTo>
                  <a:lnTo>
                    <a:pt x="12" y="36"/>
                  </a:lnTo>
                  <a:lnTo>
                    <a:pt x="7" y="41"/>
                  </a:lnTo>
                  <a:lnTo>
                    <a:pt x="4" y="46"/>
                  </a:lnTo>
                  <a:lnTo>
                    <a:pt x="1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5" y="73"/>
                  </a:lnTo>
                  <a:lnTo>
                    <a:pt x="11" y="82"/>
                  </a:lnTo>
                  <a:lnTo>
                    <a:pt x="19" y="91"/>
                  </a:lnTo>
                  <a:lnTo>
                    <a:pt x="30" y="99"/>
                  </a:lnTo>
                  <a:lnTo>
                    <a:pt x="43" y="109"/>
                  </a:lnTo>
                  <a:lnTo>
                    <a:pt x="60" y="119"/>
                  </a:lnTo>
                  <a:lnTo>
                    <a:pt x="79" y="130"/>
                  </a:lnTo>
                  <a:lnTo>
                    <a:pt x="102" y="141"/>
                  </a:lnTo>
                  <a:lnTo>
                    <a:pt x="129" y="154"/>
                  </a:lnTo>
                  <a:lnTo>
                    <a:pt x="2008" y="1159"/>
                  </a:lnTo>
                  <a:lnTo>
                    <a:pt x="2008" y="1369"/>
                  </a:lnTo>
                  <a:lnTo>
                    <a:pt x="2127" y="143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Freeform 96"/>
            <p:cNvSpPr>
              <a:spLocks/>
            </p:cNvSpPr>
            <p:nvPr/>
          </p:nvSpPr>
          <p:spPr bwMode="auto">
            <a:xfrm rot="-1650057">
              <a:off x="6422231" y="1718072"/>
              <a:ext cx="5954" cy="36909"/>
            </a:xfrm>
            <a:custGeom>
              <a:avLst/>
              <a:gdLst>
                <a:gd name="T0" fmla="*/ 0 w 119"/>
                <a:gd name="T1" fmla="*/ 2147483646 h 775"/>
                <a:gd name="T2" fmla="*/ 2147483646 w 119"/>
                <a:gd name="T3" fmla="*/ 2147483646 h 775"/>
                <a:gd name="T4" fmla="*/ 2147483646 w 119"/>
                <a:gd name="T5" fmla="*/ 0 h 775"/>
                <a:gd name="T6" fmla="*/ 0 60000 65536"/>
                <a:gd name="T7" fmla="*/ 0 60000 65536"/>
                <a:gd name="T8" fmla="*/ 0 60000 65536"/>
                <a:gd name="T9" fmla="*/ 0 w 119"/>
                <a:gd name="T10" fmla="*/ 0 h 775"/>
                <a:gd name="T11" fmla="*/ 119 w 119"/>
                <a:gd name="T12" fmla="*/ 775 h 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775">
                  <a:moveTo>
                    <a:pt x="0" y="775"/>
                  </a:moveTo>
                  <a:lnTo>
                    <a:pt x="119" y="664"/>
                  </a:lnTo>
                  <a:lnTo>
                    <a:pt x="11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 rot="19949943">
              <a:off x="6482954" y="1702594"/>
              <a:ext cx="0" cy="3810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 rot="19949943">
              <a:off x="6534150" y="1689497"/>
              <a:ext cx="1191" cy="2381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rot="19949943" flipH="1">
              <a:off x="6388894" y="1756172"/>
              <a:ext cx="10716" cy="3214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 rot="19949943">
              <a:off x="6454379" y="1658541"/>
              <a:ext cx="0" cy="1666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rot="19949943">
              <a:off x="6482954" y="1646635"/>
              <a:ext cx="0" cy="1309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 rot="19949943">
              <a:off x="6411516" y="1676401"/>
              <a:ext cx="0" cy="2262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 rot="19949943" flipH="1">
              <a:off x="6379369" y="1699022"/>
              <a:ext cx="4763" cy="1905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 rot="19949943">
              <a:off x="6580585" y="1665685"/>
              <a:ext cx="0" cy="1785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40" name="Freeform 105"/>
            <p:cNvSpPr>
              <a:spLocks/>
            </p:cNvSpPr>
            <p:nvPr/>
          </p:nvSpPr>
          <p:spPr bwMode="auto">
            <a:xfrm rot="-1650057">
              <a:off x="6374606" y="1641873"/>
              <a:ext cx="300038" cy="39290"/>
            </a:xfrm>
            <a:custGeom>
              <a:avLst/>
              <a:gdLst>
                <a:gd name="T0" fmla="*/ 2147483646 w 6238"/>
                <a:gd name="T1" fmla="*/ 0 h 833"/>
                <a:gd name="T2" fmla="*/ 2147483646 w 6238"/>
                <a:gd name="T3" fmla="*/ 0 h 833"/>
                <a:gd name="T4" fmla="*/ 2147483646 w 6238"/>
                <a:gd name="T5" fmla="*/ 0 h 833"/>
                <a:gd name="T6" fmla="*/ 2147483646 w 6238"/>
                <a:gd name="T7" fmla="*/ 0 h 833"/>
                <a:gd name="T8" fmla="*/ 2147483646 w 6238"/>
                <a:gd name="T9" fmla="*/ 0 h 833"/>
                <a:gd name="T10" fmla="*/ 2147483646 w 6238"/>
                <a:gd name="T11" fmla="*/ 0 h 833"/>
                <a:gd name="T12" fmla="*/ 2147483646 w 6238"/>
                <a:gd name="T13" fmla="*/ 2147483646 h 833"/>
                <a:gd name="T14" fmla="*/ 2147483646 w 6238"/>
                <a:gd name="T15" fmla="*/ 2147483646 h 833"/>
                <a:gd name="T16" fmla="*/ 2147483646 w 6238"/>
                <a:gd name="T17" fmla="*/ 2147483646 h 833"/>
                <a:gd name="T18" fmla="*/ 2147483646 w 6238"/>
                <a:gd name="T19" fmla="*/ 2147483646 h 833"/>
                <a:gd name="T20" fmla="*/ 2147483646 w 6238"/>
                <a:gd name="T21" fmla="*/ 2147483646 h 833"/>
                <a:gd name="T22" fmla="*/ 2147483646 w 6238"/>
                <a:gd name="T23" fmla="*/ 2147483646 h 833"/>
                <a:gd name="T24" fmla="*/ 2147483646 w 6238"/>
                <a:gd name="T25" fmla="*/ 2147483646 h 833"/>
                <a:gd name="T26" fmla="*/ 0 w 6238"/>
                <a:gd name="T27" fmla="*/ 2147483646 h 833"/>
                <a:gd name="T28" fmla="*/ 2147483646 w 6238"/>
                <a:gd name="T29" fmla="*/ 2147483646 h 833"/>
                <a:gd name="T30" fmla="*/ 2147483646 w 6238"/>
                <a:gd name="T31" fmla="*/ 2147483646 h 833"/>
                <a:gd name="T32" fmla="*/ 2147483646 w 6238"/>
                <a:gd name="T33" fmla="*/ 2147483646 h 833"/>
                <a:gd name="T34" fmla="*/ 2147483646 w 6238"/>
                <a:gd name="T35" fmla="*/ 2147483646 h 833"/>
                <a:gd name="T36" fmla="*/ 2147483646 w 6238"/>
                <a:gd name="T37" fmla="*/ 2147483646 h 833"/>
                <a:gd name="T38" fmla="*/ 2147483646 w 6238"/>
                <a:gd name="T39" fmla="*/ 2147483646 h 833"/>
                <a:gd name="T40" fmla="*/ 2147483646 w 6238"/>
                <a:gd name="T41" fmla="*/ 2147483646 h 833"/>
                <a:gd name="T42" fmla="*/ 2147483646 w 6238"/>
                <a:gd name="T43" fmla="*/ 2147483646 h 833"/>
                <a:gd name="T44" fmla="*/ 2147483646 w 6238"/>
                <a:gd name="T45" fmla="*/ 2147483646 h 833"/>
                <a:gd name="T46" fmla="*/ 2147483646 w 6238"/>
                <a:gd name="T47" fmla="*/ 2147483646 h 833"/>
                <a:gd name="T48" fmla="*/ 2147483646 w 6238"/>
                <a:gd name="T49" fmla="*/ 2147483646 h 833"/>
                <a:gd name="T50" fmla="*/ 2147483646 w 6238"/>
                <a:gd name="T51" fmla="*/ 2147483646 h 833"/>
                <a:gd name="T52" fmla="*/ 2147483646 w 6238"/>
                <a:gd name="T53" fmla="*/ 2147483646 h 833"/>
                <a:gd name="T54" fmla="*/ 2147483646 w 6238"/>
                <a:gd name="T55" fmla="*/ 2147483646 h 833"/>
                <a:gd name="T56" fmla="*/ 2147483646 w 6238"/>
                <a:gd name="T57" fmla="*/ 2147483646 h 833"/>
                <a:gd name="T58" fmla="*/ 2147483646 w 6238"/>
                <a:gd name="T59" fmla="*/ 2147483646 h 833"/>
                <a:gd name="T60" fmla="*/ 2147483646 w 6238"/>
                <a:gd name="T61" fmla="*/ 2147483646 h 833"/>
                <a:gd name="T62" fmla="*/ 2147483646 w 6238"/>
                <a:gd name="T63" fmla="*/ 2147483646 h 833"/>
                <a:gd name="T64" fmla="*/ 2147483646 w 6238"/>
                <a:gd name="T65" fmla="*/ 2147483646 h 833"/>
                <a:gd name="T66" fmla="*/ 2147483646 w 6238"/>
                <a:gd name="T67" fmla="*/ 2147483646 h 833"/>
                <a:gd name="T68" fmla="*/ 2147483646 w 6238"/>
                <a:gd name="T69" fmla="*/ 2147483646 h 833"/>
                <a:gd name="T70" fmla="*/ 2147483646 w 6238"/>
                <a:gd name="T71" fmla="*/ 2147483646 h 833"/>
                <a:gd name="T72" fmla="*/ 2147483646 w 6238"/>
                <a:gd name="T73" fmla="*/ 2147483646 h 833"/>
                <a:gd name="T74" fmla="*/ 2147483646 w 6238"/>
                <a:gd name="T75" fmla="*/ 2147483646 h 833"/>
                <a:gd name="T76" fmla="*/ 2147483646 w 6238"/>
                <a:gd name="T77" fmla="*/ 2147483646 h 833"/>
                <a:gd name="T78" fmla="*/ 2147483646 w 6238"/>
                <a:gd name="T79" fmla="*/ 2147483646 h 833"/>
                <a:gd name="T80" fmla="*/ 2147483646 w 6238"/>
                <a:gd name="T81" fmla="*/ 2147483646 h 8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38"/>
                <a:gd name="T124" fmla="*/ 0 h 833"/>
                <a:gd name="T125" fmla="*/ 6238 w 6238"/>
                <a:gd name="T126" fmla="*/ 833 h 8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38" h="833">
                  <a:moveTo>
                    <a:pt x="6238" y="319"/>
                  </a:moveTo>
                  <a:lnTo>
                    <a:pt x="3248" y="13"/>
                  </a:lnTo>
                  <a:lnTo>
                    <a:pt x="3211" y="11"/>
                  </a:lnTo>
                  <a:lnTo>
                    <a:pt x="3108" y="9"/>
                  </a:lnTo>
                  <a:lnTo>
                    <a:pt x="2948" y="5"/>
                  </a:lnTo>
                  <a:lnTo>
                    <a:pt x="2740" y="3"/>
                  </a:lnTo>
                  <a:lnTo>
                    <a:pt x="2494" y="0"/>
                  </a:lnTo>
                  <a:lnTo>
                    <a:pt x="2220" y="0"/>
                  </a:lnTo>
                  <a:lnTo>
                    <a:pt x="2075" y="1"/>
                  </a:lnTo>
                  <a:lnTo>
                    <a:pt x="1926" y="3"/>
                  </a:lnTo>
                  <a:lnTo>
                    <a:pt x="1776" y="5"/>
                  </a:lnTo>
                  <a:lnTo>
                    <a:pt x="1624" y="9"/>
                  </a:lnTo>
                  <a:lnTo>
                    <a:pt x="1471" y="13"/>
                  </a:lnTo>
                  <a:lnTo>
                    <a:pt x="1321" y="19"/>
                  </a:lnTo>
                  <a:lnTo>
                    <a:pt x="1172" y="25"/>
                  </a:lnTo>
                  <a:lnTo>
                    <a:pt x="1027" y="34"/>
                  </a:lnTo>
                  <a:lnTo>
                    <a:pt x="887" y="44"/>
                  </a:lnTo>
                  <a:lnTo>
                    <a:pt x="753" y="55"/>
                  </a:lnTo>
                  <a:lnTo>
                    <a:pt x="627" y="68"/>
                  </a:lnTo>
                  <a:lnTo>
                    <a:pt x="508" y="83"/>
                  </a:lnTo>
                  <a:lnTo>
                    <a:pt x="399" y="99"/>
                  </a:lnTo>
                  <a:lnTo>
                    <a:pt x="299" y="118"/>
                  </a:lnTo>
                  <a:lnTo>
                    <a:pt x="213" y="139"/>
                  </a:lnTo>
                  <a:lnTo>
                    <a:pt x="139" y="161"/>
                  </a:lnTo>
                  <a:lnTo>
                    <a:pt x="80" y="187"/>
                  </a:lnTo>
                  <a:lnTo>
                    <a:pt x="36" y="215"/>
                  </a:lnTo>
                  <a:lnTo>
                    <a:pt x="9" y="244"/>
                  </a:lnTo>
                  <a:lnTo>
                    <a:pt x="0" y="278"/>
                  </a:lnTo>
                  <a:lnTo>
                    <a:pt x="3" y="279"/>
                  </a:lnTo>
                  <a:lnTo>
                    <a:pt x="14" y="285"/>
                  </a:lnTo>
                  <a:lnTo>
                    <a:pt x="36" y="297"/>
                  </a:lnTo>
                  <a:lnTo>
                    <a:pt x="71" y="311"/>
                  </a:lnTo>
                  <a:lnTo>
                    <a:pt x="123" y="331"/>
                  </a:lnTo>
                  <a:lnTo>
                    <a:pt x="193" y="355"/>
                  </a:lnTo>
                  <a:lnTo>
                    <a:pt x="236" y="367"/>
                  </a:lnTo>
                  <a:lnTo>
                    <a:pt x="284" y="382"/>
                  </a:lnTo>
                  <a:lnTo>
                    <a:pt x="339" y="398"/>
                  </a:lnTo>
                  <a:lnTo>
                    <a:pt x="401" y="414"/>
                  </a:lnTo>
                  <a:lnTo>
                    <a:pt x="468" y="432"/>
                  </a:lnTo>
                  <a:lnTo>
                    <a:pt x="544" y="452"/>
                  </a:lnTo>
                  <a:lnTo>
                    <a:pt x="625" y="471"/>
                  </a:lnTo>
                  <a:lnTo>
                    <a:pt x="715" y="492"/>
                  </a:lnTo>
                  <a:lnTo>
                    <a:pt x="813" y="514"/>
                  </a:lnTo>
                  <a:lnTo>
                    <a:pt x="919" y="537"/>
                  </a:lnTo>
                  <a:lnTo>
                    <a:pt x="1033" y="562"/>
                  </a:lnTo>
                  <a:lnTo>
                    <a:pt x="1157" y="587"/>
                  </a:lnTo>
                  <a:lnTo>
                    <a:pt x="1291" y="613"/>
                  </a:lnTo>
                  <a:lnTo>
                    <a:pt x="1434" y="641"/>
                  </a:lnTo>
                  <a:lnTo>
                    <a:pt x="1588" y="670"/>
                  </a:lnTo>
                  <a:lnTo>
                    <a:pt x="1750" y="699"/>
                  </a:lnTo>
                  <a:lnTo>
                    <a:pt x="1925" y="730"/>
                  </a:lnTo>
                  <a:lnTo>
                    <a:pt x="2110" y="761"/>
                  </a:lnTo>
                  <a:lnTo>
                    <a:pt x="2306" y="795"/>
                  </a:lnTo>
                  <a:lnTo>
                    <a:pt x="2514" y="830"/>
                  </a:lnTo>
                  <a:lnTo>
                    <a:pt x="2556" y="830"/>
                  </a:lnTo>
                  <a:lnTo>
                    <a:pt x="2677" y="832"/>
                  </a:lnTo>
                  <a:lnTo>
                    <a:pt x="2861" y="833"/>
                  </a:lnTo>
                  <a:lnTo>
                    <a:pt x="3102" y="833"/>
                  </a:lnTo>
                  <a:lnTo>
                    <a:pt x="3240" y="833"/>
                  </a:lnTo>
                  <a:lnTo>
                    <a:pt x="3386" y="832"/>
                  </a:lnTo>
                  <a:lnTo>
                    <a:pt x="3542" y="830"/>
                  </a:lnTo>
                  <a:lnTo>
                    <a:pt x="3703" y="826"/>
                  </a:lnTo>
                  <a:lnTo>
                    <a:pt x="3871" y="822"/>
                  </a:lnTo>
                  <a:lnTo>
                    <a:pt x="4042" y="816"/>
                  </a:lnTo>
                  <a:lnTo>
                    <a:pt x="4217" y="809"/>
                  </a:lnTo>
                  <a:lnTo>
                    <a:pt x="4392" y="800"/>
                  </a:lnTo>
                  <a:lnTo>
                    <a:pt x="4567" y="789"/>
                  </a:lnTo>
                  <a:lnTo>
                    <a:pt x="4740" y="776"/>
                  </a:lnTo>
                  <a:lnTo>
                    <a:pt x="4911" y="761"/>
                  </a:lnTo>
                  <a:lnTo>
                    <a:pt x="5078" y="744"/>
                  </a:lnTo>
                  <a:lnTo>
                    <a:pt x="5239" y="726"/>
                  </a:lnTo>
                  <a:lnTo>
                    <a:pt x="5393" y="703"/>
                  </a:lnTo>
                  <a:lnTo>
                    <a:pt x="5538" y="680"/>
                  </a:lnTo>
                  <a:lnTo>
                    <a:pt x="5674" y="652"/>
                  </a:lnTo>
                  <a:lnTo>
                    <a:pt x="5798" y="623"/>
                  </a:lnTo>
                  <a:lnTo>
                    <a:pt x="5910" y="589"/>
                  </a:lnTo>
                  <a:lnTo>
                    <a:pt x="6008" y="553"/>
                  </a:lnTo>
                  <a:lnTo>
                    <a:pt x="6089" y="514"/>
                  </a:lnTo>
                  <a:lnTo>
                    <a:pt x="6155" y="470"/>
                  </a:lnTo>
                  <a:lnTo>
                    <a:pt x="6202" y="424"/>
                  </a:lnTo>
                  <a:lnTo>
                    <a:pt x="6231" y="373"/>
                  </a:lnTo>
                  <a:lnTo>
                    <a:pt x="6238" y="3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106"/>
            <p:cNvSpPr>
              <a:spLocks/>
            </p:cNvSpPr>
            <p:nvPr/>
          </p:nvSpPr>
          <p:spPr bwMode="auto">
            <a:xfrm rot="-1650057">
              <a:off x="6374606" y="1641873"/>
              <a:ext cx="300038" cy="39290"/>
            </a:xfrm>
            <a:custGeom>
              <a:avLst/>
              <a:gdLst>
                <a:gd name="T0" fmla="*/ 2147483646 w 6238"/>
                <a:gd name="T1" fmla="*/ 0 h 833"/>
                <a:gd name="T2" fmla="*/ 2147483646 w 6238"/>
                <a:gd name="T3" fmla="*/ 0 h 833"/>
                <a:gd name="T4" fmla="*/ 2147483646 w 6238"/>
                <a:gd name="T5" fmla="*/ 0 h 833"/>
                <a:gd name="T6" fmla="*/ 2147483646 w 6238"/>
                <a:gd name="T7" fmla="*/ 0 h 833"/>
                <a:gd name="T8" fmla="*/ 2147483646 w 6238"/>
                <a:gd name="T9" fmla="*/ 0 h 833"/>
                <a:gd name="T10" fmla="*/ 2147483646 w 6238"/>
                <a:gd name="T11" fmla="*/ 0 h 833"/>
                <a:gd name="T12" fmla="*/ 2147483646 w 6238"/>
                <a:gd name="T13" fmla="*/ 2147483646 h 833"/>
                <a:gd name="T14" fmla="*/ 2147483646 w 6238"/>
                <a:gd name="T15" fmla="*/ 2147483646 h 833"/>
                <a:gd name="T16" fmla="*/ 2147483646 w 6238"/>
                <a:gd name="T17" fmla="*/ 2147483646 h 833"/>
                <a:gd name="T18" fmla="*/ 2147483646 w 6238"/>
                <a:gd name="T19" fmla="*/ 2147483646 h 833"/>
                <a:gd name="T20" fmla="*/ 2147483646 w 6238"/>
                <a:gd name="T21" fmla="*/ 2147483646 h 833"/>
                <a:gd name="T22" fmla="*/ 2147483646 w 6238"/>
                <a:gd name="T23" fmla="*/ 2147483646 h 833"/>
                <a:gd name="T24" fmla="*/ 2147483646 w 6238"/>
                <a:gd name="T25" fmla="*/ 2147483646 h 833"/>
                <a:gd name="T26" fmla="*/ 0 w 6238"/>
                <a:gd name="T27" fmla="*/ 2147483646 h 833"/>
                <a:gd name="T28" fmla="*/ 2147483646 w 6238"/>
                <a:gd name="T29" fmla="*/ 2147483646 h 833"/>
                <a:gd name="T30" fmla="*/ 2147483646 w 6238"/>
                <a:gd name="T31" fmla="*/ 2147483646 h 833"/>
                <a:gd name="T32" fmla="*/ 2147483646 w 6238"/>
                <a:gd name="T33" fmla="*/ 2147483646 h 833"/>
                <a:gd name="T34" fmla="*/ 2147483646 w 6238"/>
                <a:gd name="T35" fmla="*/ 2147483646 h 833"/>
                <a:gd name="T36" fmla="*/ 2147483646 w 6238"/>
                <a:gd name="T37" fmla="*/ 2147483646 h 833"/>
                <a:gd name="T38" fmla="*/ 2147483646 w 6238"/>
                <a:gd name="T39" fmla="*/ 2147483646 h 833"/>
                <a:gd name="T40" fmla="*/ 2147483646 w 6238"/>
                <a:gd name="T41" fmla="*/ 2147483646 h 833"/>
                <a:gd name="T42" fmla="*/ 2147483646 w 6238"/>
                <a:gd name="T43" fmla="*/ 2147483646 h 833"/>
                <a:gd name="T44" fmla="*/ 2147483646 w 6238"/>
                <a:gd name="T45" fmla="*/ 2147483646 h 833"/>
                <a:gd name="T46" fmla="*/ 2147483646 w 6238"/>
                <a:gd name="T47" fmla="*/ 2147483646 h 833"/>
                <a:gd name="T48" fmla="*/ 2147483646 w 6238"/>
                <a:gd name="T49" fmla="*/ 2147483646 h 833"/>
                <a:gd name="T50" fmla="*/ 2147483646 w 6238"/>
                <a:gd name="T51" fmla="*/ 2147483646 h 833"/>
                <a:gd name="T52" fmla="*/ 2147483646 w 6238"/>
                <a:gd name="T53" fmla="*/ 2147483646 h 833"/>
                <a:gd name="T54" fmla="*/ 2147483646 w 6238"/>
                <a:gd name="T55" fmla="*/ 2147483646 h 833"/>
                <a:gd name="T56" fmla="*/ 2147483646 w 6238"/>
                <a:gd name="T57" fmla="*/ 2147483646 h 833"/>
                <a:gd name="T58" fmla="*/ 2147483646 w 6238"/>
                <a:gd name="T59" fmla="*/ 2147483646 h 833"/>
                <a:gd name="T60" fmla="*/ 2147483646 w 6238"/>
                <a:gd name="T61" fmla="*/ 2147483646 h 833"/>
                <a:gd name="T62" fmla="*/ 2147483646 w 6238"/>
                <a:gd name="T63" fmla="*/ 2147483646 h 833"/>
                <a:gd name="T64" fmla="*/ 2147483646 w 6238"/>
                <a:gd name="T65" fmla="*/ 2147483646 h 833"/>
                <a:gd name="T66" fmla="*/ 2147483646 w 6238"/>
                <a:gd name="T67" fmla="*/ 2147483646 h 833"/>
                <a:gd name="T68" fmla="*/ 2147483646 w 6238"/>
                <a:gd name="T69" fmla="*/ 2147483646 h 833"/>
                <a:gd name="T70" fmla="*/ 2147483646 w 6238"/>
                <a:gd name="T71" fmla="*/ 2147483646 h 833"/>
                <a:gd name="T72" fmla="*/ 2147483646 w 6238"/>
                <a:gd name="T73" fmla="*/ 2147483646 h 833"/>
                <a:gd name="T74" fmla="*/ 2147483646 w 6238"/>
                <a:gd name="T75" fmla="*/ 2147483646 h 833"/>
                <a:gd name="T76" fmla="*/ 2147483646 w 6238"/>
                <a:gd name="T77" fmla="*/ 2147483646 h 833"/>
                <a:gd name="T78" fmla="*/ 2147483646 w 6238"/>
                <a:gd name="T79" fmla="*/ 2147483646 h 833"/>
                <a:gd name="T80" fmla="*/ 2147483646 w 6238"/>
                <a:gd name="T81" fmla="*/ 2147483646 h 8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38"/>
                <a:gd name="T124" fmla="*/ 0 h 833"/>
                <a:gd name="T125" fmla="*/ 6238 w 6238"/>
                <a:gd name="T126" fmla="*/ 833 h 8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38" h="833">
                  <a:moveTo>
                    <a:pt x="6238" y="319"/>
                  </a:moveTo>
                  <a:lnTo>
                    <a:pt x="3248" y="13"/>
                  </a:lnTo>
                  <a:lnTo>
                    <a:pt x="3211" y="11"/>
                  </a:lnTo>
                  <a:lnTo>
                    <a:pt x="3108" y="9"/>
                  </a:lnTo>
                  <a:lnTo>
                    <a:pt x="2948" y="5"/>
                  </a:lnTo>
                  <a:lnTo>
                    <a:pt x="2740" y="3"/>
                  </a:lnTo>
                  <a:lnTo>
                    <a:pt x="2494" y="0"/>
                  </a:lnTo>
                  <a:lnTo>
                    <a:pt x="2220" y="0"/>
                  </a:lnTo>
                  <a:lnTo>
                    <a:pt x="2075" y="1"/>
                  </a:lnTo>
                  <a:lnTo>
                    <a:pt x="1926" y="3"/>
                  </a:lnTo>
                  <a:lnTo>
                    <a:pt x="1776" y="5"/>
                  </a:lnTo>
                  <a:lnTo>
                    <a:pt x="1624" y="9"/>
                  </a:lnTo>
                  <a:lnTo>
                    <a:pt x="1471" y="13"/>
                  </a:lnTo>
                  <a:lnTo>
                    <a:pt x="1321" y="19"/>
                  </a:lnTo>
                  <a:lnTo>
                    <a:pt x="1172" y="25"/>
                  </a:lnTo>
                  <a:lnTo>
                    <a:pt x="1027" y="34"/>
                  </a:lnTo>
                  <a:lnTo>
                    <a:pt x="887" y="44"/>
                  </a:lnTo>
                  <a:lnTo>
                    <a:pt x="753" y="55"/>
                  </a:lnTo>
                  <a:lnTo>
                    <a:pt x="627" y="68"/>
                  </a:lnTo>
                  <a:lnTo>
                    <a:pt x="508" y="83"/>
                  </a:lnTo>
                  <a:lnTo>
                    <a:pt x="399" y="99"/>
                  </a:lnTo>
                  <a:lnTo>
                    <a:pt x="299" y="118"/>
                  </a:lnTo>
                  <a:lnTo>
                    <a:pt x="213" y="139"/>
                  </a:lnTo>
                  <a:lnTo>
                    <a:pt x="139" y="161"/>
                  </a:lnTo>
                  <a:lnTo>
                    <a:pt x="80" y="187"/>
                  </a:lnTo>
                  <a:lnTo>
                    <a:pt x="36" y="215"/>
                  </a:lnTo>
                  <a:lnTo>
                    <a:pt x="9" y="244"/>
                  </a:lnTo>
                  <a:lnTo>
                    <a:pt x="0" y="278"/>
                  </a:lnTo>
                  <a:lnTo>
                    <a:pt x="3" y="279"/>
                  </a:lnTo>
                  <a:lnTo>
                    <a:pt x="14" y="285"/>
                  </a:lnTo>
                  <a:lnTo>
                    <a:pt x="36" y="297"/>
                  </a:lnTo>
                  <a:lnTo>
                    <a:pt x="71" y="311"/>
                  </a:lnTo>
                  <a:lnTo>
                    <a:pt x="123" y="331"/>
                  </a:lnTo>
                  <a:lnTo>
                    <a:pt x="193" y="355"/>
                  </a:lnTo>
                  <a:lnTo>
                    <a:pt x="236" y="367"/>
                  </a:lnTo>
                  <a:lnTo>
                    <a:pt x="284" y="382"/>
                  </a:lnTo>
                  <a:lnTo>
                    <a:pt x="339" y="398"/>
                  </a:lnTo>
                  <a:lnTo>
                    <a:pt x="401" y="414"/>
                  </a:lnTo>
                  <a:lnTo>
                    <a:pt x="468" y="432"/>
                  </a:lnTo>
                  <a:lnTo>
                    <a:pt x="544" y="452"/>
                  </a:lnTo>
                  <a:lnTo>
                    <a:pt x="625" y="471"/>
                  </a:lnTo>
                  <a:lnTo>
                    <a:pt x="715" y="492"/>
                  </a:lnTo>
                  <a:lnTo>
                    <a:pt x="813" y="514"/>
                  </a:lnTo>
                  <a:lnTo>
                    <a:pt x="919" y="537"/>
                  </a:lnTo>
                  <a:lnTo>
                    <a:pt x="1033" y="562"/>
                  </a:lnTo>
                  <a:lnTo>
                    <a:pt x="1157" y="587"/>
                  </a:lnTo>
                  <a:lnTo>
                    <a:pt x="1291" y="613"/>
                  </a:lnTo>
                  <a:lnTo>
                    <a:pt x="1434" y="641"/>
                  </a:lnTo>
                  <a:lnTo>
                    <a:pt x="1588" y="670"/>
                  </a:lnTo>
                  <a:lnTo>
                    <a:pt x="1750" y="699"/>
                  </a:lnTo>
                  <a:lnTo>
                    <a:pt x="1925" y="730"/>
                  </a:lnTo>
                  <a:lnTo>
                    <a:pt x="2110" y="761"/>
                  </a:lnTo>
                  <a:lnTo>
                    <a:pt x="2306" y="795"/>
                  </a:lnTo>
                  <a:lnTo>
                    <a:pt x="2514" y="830"/>
                  </a:lnTo>
                  <a:lnTo>
                    <a:pt x="2556" y="830"/>
                  </a:lnTo>
                  <a:lnTo>
                    <a:pt x="2677" y="832"/>
                  </a:lnTo>
                  <a:lnTo>
                    <a:pt x="2861" y="833"/>
                  </a:lnTo>
                  <a:lnTo>
                    <a:pt x="3102" y="833"/>
                  </a:lnTo>
                  <a:lnTo>
                    <a:pt x="3240" y="833"/>
                  </a:lnTo>
                  <a:lnTo>
                    <a:pt x="3386" y="832"/>
                  </a:lnTo>
                  <a:lnTo>
                    <a:pt x="3542" y="830"/>
                  </a:lnTo>
                  <a:lnTo>
                    <a:pt x="3703" y="826"/>
                  </a:lnTo>
                  <a:lnTo>
                    <a:pt x="3871" y="822"/>
                  </a:lnTo>
                  <a:lnTo>
                    <a:pt x="4042" y="816"/>
                  </a:lnTo>
                  <a:lnTo>
                    <a:pt x="4217" y="809"/>
                  </a:lnTo>
                  <a:lnTo>
                    <a:pt x="4392" y="800"/>
                  </a:lnTo>
                  <a:lnTo>
                    <a:pt x="4567" y="789"/>
                  </a:lnTo>
                  <a:lnTo>
                    <a:pt x="4740" y="776"/>
                  </a:lnTo>
                  <a:lnTo>
                    <a:pt x="4911" y="761"/>
                  </a:lnTo>
                  <a:lnTo>
                    <a:pt x="5078" y="744"/>
                  </a:lnTo>
                  <a:lnTo>
                    <a:pt x="5239" y="726"/>
                  </a:lnTo>
                  <a:lnTo>
                    <a:pt x="5393" y="703"/>
                  </a:lnTo>
                  <a:lnTo>
                    <a:pt x="5538" y="680"/>
                  </a:lnTo>
                  <a:lnTo>
                    <a:pt x="5674" y="652"/>
                  </a:lnTo>
                  <a:lnTo>
                    <a:pt x="5798" y="623"/>
                  </a:lnTo>
                  <a:lnTo>
                    <a:pt x="5910" y="589"/>
                  </a:lnTo>
                  <a:lnTo>
                    <a:pt x="6008" y="553"/>
                  </a:lnTo>
                  <a:lnTo>
                    <a:pt x="6089" y="514"/>
                  </a:lnTo>
                  <a:lnTo>
                    <a:pt x="6155" y="470"/>
                  </a:lnTo>
                  <a:lnTo>
                    <a:pt x="6202" y="424"/>
                  </a:lnTo>
                  <a:lnTo>
                    <a:pt x="6231" y="373"/>
                  </a:lnTo>
                  <a:lnTo>
                    <a:pt x="6238" y="31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Freeform 107"/>
            <p:cNvSpPr>
              <a:spLocks/>
            </p:cNvSpPr>
            <p:nvPr/>
          </p:nvSpPr>
          <p:spPr bwMode="auto">
            <a:xfrm rot="-1650057">
              <a:off x="6752035" y="1539478"/>
              <a:ext cx="72628" cy="23813"/>
            </a:xfrm>
            <a:custGeom>
              <a:avLst/>
              <a:gdLst>
                <a:gd name="T0" fmla="*/ 2147483646 w 1517"/>
                <a:gd name="T1" fmla="*/ 2147483646 h 504"/>
                <a:gd name="T2" fmla="*/ 0 w 1517"/>
                <a:gd name="T3" fmla="*/ 2147483646 h 504"/>
                <a:gd name="T4" fmla="*/ 0 w 1517"/>
                <a:gd name="T5" fmla="*/ 0 h 504"/>
                <a:gd name="T6" fmla="*/ 0 60000 65536"/>
                <a:gd name="T7" fmla="*/ 0 60000 65536"/>
                <a:gd name="T8" fmla="*/ 0 60000 65536"/>
                <a:gd name="T9" fmla="*/ 0 w 1517"/>
                <a:gd name="T10" fmla="*/ 0 h 504"/>
                <a:gd name="T11" fmla="*/ 1517 w 1517"/>
                <a:gd name="T12" fmla="*/ 504 h 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7" h="504">
                  <a:moveTo>
                    <a:pt x="1517" y="504"/>
                  </a:moveTo>
                  <a:lnTo>
                    <a:pt x="0" y="50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Rectangle 108"/>
            <p:cNvSpPr>
              <a:spLocks noChangeArrowheads="1"/>
            </p:cNvSpPr>
            <p:nvPr/>
          </p:nvSpPr>
          <p:spPr bwMode="auto">
            <a:xfrm rot="-1650057">
              <a:off x="6256735" y="1806179"/>
              <a:ext cx="50006" cy="952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44" name="Freeform 109"/>
            <p:cNvSpPr>
              <a:spLocks/>
            </p:cNvSpPr>
            <p:nvPr/>
          </p:nvSpPr>
          <p:spPr bwMode="auto">
            <a:xfrm rot="-1650057">
              <a:off x="6492479" y="1640681"/>
              <a:ext cx="170259" cy="23813"/>
            </a:xfrm>
            <a:custGeom>
              <a:avLst/>
              <a:gdLst>
                <a:gd name="T0" fmla="*/ 2147483646 w 3527"/>
                <a:gd name="T1" fmla="*/ 0 h 483"/>
                <a:gd name="T2" fmla="*/ 0 w 3527"/>
                <a:gd name="T3" fmla="*/ 2147483646 h 483"/>
                <a:gd name="T4" fmla="*/ 2147483646 w 3527"/>
                <a:gd name="T5" fmla="*/ 2147483646 h 483"/>
                <a:gd name="T6" fmla="*/ 2147483646 w 3527"/>
                <a:gd name="T7" fmla="*/ 2147483646 h 483"/>
                <a:gd name="T8" fmla="*/ 2147483646 w 3527"/>
                <a:gd name="T9" fmla="*/ 0 h 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7"/>
                <a:gd name="T16" fmla="*/ 0 h 483"/>
                <a:gd name="T17" fmla="*/ 3527 w 3527"/>
                <a:gd name="T18" fmla="*/ 483 h 4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7" h="483">
                  <a:moveTo>
                    <a:pt x="475" y="0"/>
                  </a:moveTo>
                  <a:lnTo>
                    <a:pt x="0" y="483"/>
                  </a:lnTo>
                  <a:lnTo>
                    <a:pt x="3394" y="483"/>
                  </a:lnTo>
                  <a:lnTo>
                    <a:pt x="3527" y="29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Freeform 110"/>
            <p:cNvSpPr>
              <a:spLocks/>
            </p:cNvSpPr>
            <p:nvPr/>
          </p:nvSpPr>
          <p:spPr bwMode="auto">
            <a:xfrm rot="-1650057">
              <a:off x="6492479" y="1640681"/>
              <a:ext cx="170259" cy="23813"/>
            </a:xfrm>
            <a:custGeom>
              <a:avLst/>
              <a:gdLst>
                <a:gd name="T0" fmla="*/ 2147483646 w 3527"/>
                <a:gd name="T1" fmla="*/ 0 h 483"/>
                <a:gd name="T2" fmla="*/ 0 w 3527"/>
                <a:gd name="T3" fmla="*/ 2147483646 h 483"/>
                <a:gd name="T4" fmla="*/ 2147483646 w 3527"/>
                <a:gd name="T5" fmla="*/ 2147483646 h 483"/>
                <a:gd name="T6" fmla="*/ 2147483646 w 3527"/>
                <a:gd name="T7" fmla="*/ 2147483646 h 483"/>
                <a:gd name="T8" fmla="*/ 2147483646 w 3527"/>
                <a:gd name="T9" fmla="*/ 0 h 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7"/>
                <a:gd name="T16" fmla="*/ 0 h 483"/>
                <a:gd name="T17" fmla="*/ 3527 w 3527"/>
                <a:gd name="T18" fmla="*/ 483 h 4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7" h="483">
                  <a:moveTo>
                    <a:pt x="475" y="0"/>
                  </a:moveTo>
                  <a:lnTo>
                    <a:pt x="0" y="483"/>
                  </a:lnTo>
                  <a:lnTo>
                    <a:pt x="3394" y="483"/>
                  </a:lnTo>
                  <a:lnTo>
                    <a:pt x="3527" y="29"/>
                  </a:lnTo>
                  <a:lnTo>
                    <a:pt x="47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 rot="19949943" flipH="1">
              <a:off x="6513910" y="1670448"/>
              <a:ext cx="20240" cy="2143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 rot="19949943">
              <a:off x="6581775" y="1647825"/>
              <a:ext cx="0" cy="1547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 rot="19949943">
              <a:off x="6632973" y="1621631"/>
              <a:ext cx="1190" cy="1428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49" name="Freeform 114"/>
            <p:cNvSpPr>
              <a:spLocks/>
            </p:cNvSpPr>
            <p:nvPr/>
          </p:nvSpPr>
          <p:spPr bwMode="auto">
            <a:xfrm rot="-1650057">
              <a:off x="6479381" y="1599010"/>
              <a:ext cx="300038" cy="25003"/>
            </a:xfrm>
            <a:custGeom>
              <a:avLst/>
              <a:gdLst>
                <a:gd name="T0" fmla="*/ 2147483646 w 6238"/>
                <a:gd name="T1" fmla="*/ 2147483646 h 518"/>
                <a:gd name="T2" fmla="*/ 2147483646 w 6238"/>
                <a:gd name="T3" fmla="*/ 2147483646 h 518"/>
                <a:gd name="T4" fmla="*/ 2147483646 w 6238"/>
                <a:gd name="T5" fmla="*/ 2147483646 h 518"/>
                <a:gd name="T6" fmla="*/ 2147483646 w 6238"/>
                <a:gd name="T7" fmla="*/ 2147483646 h 518"/>
                <a:gd name="T8" fmla="*/ 2147483646 w 6238"/>
                <a:gd name="T9" fmla="*/ 2147483646 h 518"/>
                <a:gd name="T10" fmla="*/ 2147483646 w 6238"/>
                <a:gd name="T11" fmla="*/ 0 h 518"/>
                <a:gd name="T12" fmla="*/ 2147483646 w 6238"/>
                <a:gd name="T13" fmla="*/ 0 h 518"/>
                <a:gd name="T14" fmla="*/ 2147483646 w 6238"/>
                <a:gd name="T15" fmla="*/ 0 h 518"/>
                <a:gd name="T16" fmla="*/ 2147483646 w 6238"/>
                <a:gd name="T17" fmla="*/ 0 h 518"/>
                <a:gd name="T18" fmla="*/ 2147483646 w 6238"/>
                <a:gd name="T19" fmla="*/ 2147483646 h 518"/>
                <a:gd name="T20" fmla="*/ 2147483646 w 6238"/>
                <a:gd name="T21" fmla="*/ 2147483646 h 518"/>
                <a:gd name="T22" fmla="*/ 2147483646 w 6238"/>
                <a:gd name="T23" fmla="*/ 2147483646 h 518"/>
                <a:gd name="T24" fmla="*/ 2147483646 w 6238"/>
                <a:gd name="T25" fmla="*/ 2147483646 h 518"/>
                <a:gd name="T26" fmla="*/ 2147483646 w 6238"/>
                <a:gd name="T27" fmla="*/ 2147483646 h 518"/>
                <a:gd name="T28" fmla="*/ 2147483646 w 6238"/>
                <a:gd name="T29" fmla="*/ 2147483646 h 518"/>
                <a:gd name="T30" fmla="*/ 2147483646 w 6238"/>
                <a:gd name="T31" fmla="*/ 2147483646 h 518"/>
                <a:gd name="T32" fmla="*/ 2147483646 w 6238"/>
                <a:gd name="T33" fmla="*/ 2147483646 h 518"/>
                <a:gd name="T34" fmla="*/ 2147483646 w 6238"/>
                <a:gd name="T35" fmla="*/ 2147483646 h 518"/>
                <a:gd name="T36" fmla="*/ 2147483646 w 6238"/>
                <a:gd name="T37" fmla="*/ 2147483646 h 518"/>
                <a:gd name="T38" fmla="*/ 2147483646 w 6238"/>
                <a:gd name="T39" fmla="*/ 2147483646 h 518"/>
                <a:gd name="T40" fmla="*/ 2147483646 w 6238"/>
                <a:gd name="T41" fmla="*/ 2147483646 h 518"/>
                <a:gd name="T42" fmla="*/ 2147483646 w 6238"/>
                <a:gd name="T43" fmla="*/ 2147483646 h 518"/>
                <a:gd name="T44" fmla="*/ 2147483646 w 6238"/>
                <a:gd name="T45" fmla="*/ 2147483646 h 518"/>
                <a:gd name="T46" fmla="*/ 2147483646 w 6238"/>
                <a:gd name="T47" fmla="*/ 2147483646 h 518"/>
                <a:gd name="T48" fmla="*/ 2147483646 w 6238"/>
                <a:gd name="T49" fmla="*/ 2147483646 h 518"/>
                <a:gd name="T50" fmla="*/ 2147483646 w 6238"/>
                <a:gd name="T51" fmla="*/ 2147483646 h 518"/>
                <a:gd name="T52" fmla="*/ 2147483646 w 6238"/>
                <a:gd name="T53" fmla="*/ 2147483646 h 518"/>
                <a:gd name="T54" fmla="*/ 2147483646 w 6238"/>
                <a:gd name="T55" fmla="*/ 2147483646 h 518"/>
                <a:gd name="T56" fmla="*/ 2147483646 w 6238"/>
                <a:gd name="T57" fmla="*/ 2147483646 h 518"/>
                <a:gd name="T58" fmla="*/ 2147483646 w 6238"/>
                <a:gd name="T59" fmla="*/ 2147483646 h 518"/>
                <a:gd name="T60" fmla="*/ 2147483646 w 6238"/>
                <a:gd name="T61" fmla="*/ 2147483646 h 518"/>
                <a:gd name="T62" fmla="*/ 2147483646 w 6238"/>
                <a:gd name="T63" fmla="*/ 2147483646 h 518"/>
                <a:gd name="T64" fmla="*/ 2147483646 w 6238"/>
                <a:gd name="T65" fmla="*/ 2147483646 h 518"/>
                <a:gd name="T66" fmla="*/ 2147483646 w 6238"/>
                <a:gd name="T67" fmla="*/ 2147483646 h 518"/>
                <a:gd name="T68" fmla="*/ 2147483646 w 6238"/>
                <a:gd name="T69" fmla="*/ 2147483646 h 518"/>
                <a:gd name="T70" fmla="*/ 2147483646 w 6238"/>
                <a:gd name="T71" fmla="*/ 2147483646 h 518"/>
                <a:gd name="T72" fmla="*/ 2147483646 w 6238"/>
                <a:gd name="T73" fmla="*/ 2147483646 h 518"/>
                <a:gd name="T74" fmla="*/ 2147483646 w 6238"/>
                <a:gd name="T75" fmla="*/ 2147483646 h 518"/>
                <a:gd name="T76" fmla="*/ 2147483646 w 6238"/>
                <a:gd name="T77" fmla="*/ 2147483646 h 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38"/>
                <a:gd name="T118" fmla="*/ 0 h 518"/>
                <a:gd name="T119" fmla="*/ 6238 w 6238"/>
                <a:gd name="T120" fmla="*/ 518 h 5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38" h="518">
                  <a:moveTo>
                    <a:pt x="0" y="106"/>
                  </a:moveTo>
                  <a:lnTo>
                    <a:pt x="35" y="103"/>
                  </a:lnTo>
                  <a:lnTo>
                    <a:pt x="137" y="92"/>
                  </a:lnTo>
                  <a:lnTo>
                    <a:pt x="300" y="77"/>
                  </a:lnTo>
                  <a:lnTo>
                    <a:pt x="522" y="59"/>
                  </a:lnTo>
                  <a:lnTo>
                    <a:pt x="655" y="51"/>
                  </a:lnTo>
                  <a:lnTo>
                    <a:pt x="799" y="42"/>
                  </a:lnTo>
                  <a:lnTo>
                    <a:pt x="956" y="33"/>
                  </a:lnTo>
                  <a:lnTo>
                    <a:pt x="1126" y="25"/>
                  </a:lnTo>
                  <a:lnTo>
                    <a:pt x="1307" y="17"/>
                  </a:lnTo>
                  <a:lnTo>
                    <a:pt x="1499" y="11"/>
                  </a:lnTo>
                  <a:lnTo>
                    <a:pt x="1702" y="5"/>
                  </a:lnTo>
                  <a:lnTo>
                    <a:pt x="1914" y="1"/>
                  </a:lnTo>
                  <a:lnTo>
                    <a:pt x="2136" y="0"/>
                  </a:lnTo>
                  <a:lnTo>
                    <a:pt x="2366" y="0"/>
                  </a:lnTo>
                  <a:lnTo>
                    <a:pt x="2606" y="1"/>
                  </a:lnTo>
                  <a:lnTo>
                    <a:pt x="2852" y="6"/>
                  </a:lnTo>
                  <a:lnTo>
                    <a:pt x="3107" y="13"/>
                  </a:lnTo>
                  <a:lnTo>
                    <a:pt x="3367" y="23"/>
                  </a:lnTo>
                  <a:lnTo>
                    <a:pt x="3635" y="37"/>
                  </a:lnTo>
                  <a:lnTo>
                    <a:pt x="3908" y="53"/>
                  </a:lnTo>
                  <a:lnTo>
                    <a:pt x="4186" y="73"/>
                  </a:lnTo>
                  <a:lnTo>
                    <a:pt x="4468" y="98"/>
                  </a:lnTo>
                  <a:lnTo>
                    <a:pt x="4756" y="126"/>
                  </a:lnTo>
                  <a:lnTo>
                    <a:pt x="5047" y="159"/>
                  </a:lnTo>
                  <a:lnTo>
                    <a:pt x="5341" y="196"/>
                  </a:lnTo>
                  <a:lnTo>
                    <a:pt x="5638" y="238"/>
                  </a:lnTo>
                  <a:lnTo>
                    <a:pt x="5937" y="285"/>
                  </a:lnTo>
                  <a:lnTo>
                    <a:pt x="6238" y="337"/>
                  </a:lnTo>
                  <a:lnTo>
                    <a:pt x="6230" y="338"/>
                  </a:lnTo>
                  <a:lnTo>
                    <a:pt x="6208" y="344"/>
                  </a:lnTo>
                  <a:lnTo>
                    <a:pt x="6167" y="353"/>
                  </a:lnTo>
                  <a:lnTo>
                    <a:pt x="6109" y="366"/>
                  </a:lnTo>
                  <a:lnTo>
                    <a:pt x="6031" y="379"/>
                  </a:lnTo>
                  <a:lnTo>
                    <a:pt x="5932" y="394"/>
                  </a:lnTo>
                  <a:lnTo>
                    <a:pt x="5809" y="410"/>
                  </a:lnTo>
                  <a:lnTo>
                    <a:pt x="5663" y="428"/>
                  </a:lnTo>
                  <a:lnTo>
                    <a:pt x="5579" y="436"/>
                  </a:lnTo>
                  <a:lnTo>
                    <a:pt x="5490" y="445"/>
                  </a:lnTo>
                  <a:lnTo>
                    <a:pt x="5393" y="452"/>
                  </a:lnTo>
                  <a:lnTo>
                    <a:pt x="5289" y="461"/>
                  </a:lnTo>
                  <a:lnTo>
                    <a:pt x="5179" y="468"/>
                  </a:lnTo>
                  <a:lnTo>
                    <a:pt x="5061" y="476"/>
                  </a:lnTo>
                  <a:lnTo>
                    <a:pt x="4936" y="483"/>
                  </a:lnTo>
                  <a:lnTo>
                    <a:pt x="4803" y="490"/>
                  </a:lnTo>
                  <a:lnTo>
                    <a:pt x="4662" y="496"/>
                  </a:lnTo>
                  <a:lnTo>
                    <a:pt x="4512" y="502"/>
                  </a:lnTo>
                  <a:lnTo>
                    <a:pt x="4354" y="507"/>
                  </a:lnTo>
                  <a:lnTo>
                    <a:pt x="4189" y="511"/>
                  </a:lnTo>
                  <a:lnTo>
                    <a:pt x="4014" y="514"/>
                  </a:lnTo>
                  <a:lnTo>
                    <a:pt x="3831" y="517"/>
                  </a:lnTo>
                  <a:lnTo>
                    <a:pt x="3639" y="518"/>
                  </a:lnTo>
                  <a:lnTo>
                    <a:pt x="3436" y="518"/>
                  </a:lnTo>
                  <a:lnTo>
                    <a:pt x="3398" y="517"/>
                  </a:lnTo>
                  <a:lnTo>
                    <a:pt x="3291" y="512"/>
                  </a:lnTo>
                  <a:lnTo>
                    <a:pt x="3124" y="504"/>
                  </a:lnTo>
                  <a:lnTo>
                    <a:pt x="2907" y="493"/>
                  </a:lnTo>
                  <a:lnTo>
                    <a:pt x="2649" y="478"/>
                  </a:lnTo>
                  <a:lnTo>
                    <a:pt x="2363" y="461"/>
                  </a:lnTo>
                  <a:lnTo>
                    <a:pt x="2210" y="451"/>
                  </a:lnTo>
                  <a:lnTo>
                    <a:pt x="2055" y="441"/>
                  </a:lnTo>
                  <a:lnTo>
                    <a:pt x="1896" y="429"/>
                  </a:lnTo>
                  <a:lnTo>
                    <a:pt x="1736" y="416"/>
                  </a:lnTo>
                  <a:lnTo>
                    <a:pt x="1576" y="404"/>
                  </a:lnTo>
                  <a:lnTo>
                    <a:pt x="1418" y="390"/>
                  </a:lnTo>
                  <a:lnTo>
                    <a:pt x="1261" y="375"/>
                  </a:lnTo>
                  <a:lnTo>
                    <a:pt x="1109" y="359"/>
                  </a:lnTo>
                  <a:lnTo>
                    <a:pt x="960" y="343"/>
                  </a:lnTo>
                  <a:lnTo>
                    <a:pt x="819" y="326"/>
                  </a:lnTo>
                  <a:lnTo>
                    <a:pt x="683" y="307"/>
                  </a:lnTo>
                  <a:lnTo>
                    <a:pt x="557" y="289"/>
                  </a:lnTo>
                  <a:lnTo>
                    <a:pt x="440" y="269"/>
                  </a:lnTo>
                  <a:lnTo>
                    <a:pt x="335" y="248"/>
                  </a:lnTo>
                  <a:lnTo>
                    <a:pt x="242" y="227"/>
                  </a:lnTo>
                  <a:lnTo>
                    <a:pt x="161" y="204"/>
                  </a:lnTo>
                  <a:lnTo>
                    <a:pt x="96" y="181"/>
                  </a:lnTo>
                  <a:lnTo>
                    <a:pt x="46" y="157"/>
                  </a:lnTo>
                  <a:lnTo>
                    <a:pt x="14" y="13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15"/>
            <p:cNvSpPr>
              <a:spLocks/>
            </p:cNvSpPr>
            <p:nvPr/>
          </p:nvSpPr>
          <p:spPr bwMode="auto">
            <a:xfrm rot="-1650057">
              <a:off x="6479381" y="1599010"/>
              <a:ext cx="300038" cy="25003"/>
            </a:xfrm>
            <a:custGeom>
              <a:avLst/>
              <a:gdLst>
                <a:gd name="T0" fmla="*/ 2147483646 w 6238"/>
                <a:gd name="T1" fmla="*/ 2147483646 h 518"/>
                <a:gd name="T2" fmla="*/ 2147483646 w 6238"/>
                <a:gd name="T3" fmla="*/ 2147483646 h 518"/>
                <a:gd name="T4" fmla="*/ 2147483646 w 6238"/>
                <a:gd name="T5" fmla="*/ 2147483646 h 518"/>
                <a:gd name="T6" fmla="*/ 2147483646 w 6238"/>
                <a:gd name="T7" fmla="*/ 2147483646 h 518"/>
                <a:gd name="T8" fmla="*/ 2147483646 w 6238"/>
                <a:gd name="T9" fmla="*/ 2147483646 h 518"/>
                <a:gd name="T10" fmla="*/ 2147483646 w 6238"/>
                <a:gd name="T11" fmla="*/ 0 h 518"/>
                <a:gd name="T12" fmla="*/ 2147483646 w 6238"/>
                <a:gd name="T13" fmla="*/ 0 h 518"/>
                <a:gd name="T14" fmla="*/ 2147483646 w 6238"/>
                <a:gd name="T15" fmla="*/ 0 h 518"/>
                <a:gd name="T16" fmla="*/ 2147483646 w 6238"/>
                <a:gd name="T17" fmla="*/ 0 h 518"/>
                <a:gd name="T18" fmla="*/ 2147483646 w 6238"/>
                <a:gd name="T19" fmla="*/ 2147483646 h 518"/>
                <a:gd name="T20" fmla="*/ 2147483646 w 6238"/>
                <a:gd name="T21" fmla="*/ 2147483646 h 518"/>
                <a:gd name="T22" fmla="*/ 2147483646 w 6238"/>
                <a:gd name="T23" fmla="*/ 2147483646 h 518"/>
                <a:gd name="T24" fmla="*/ 2147483646 w 6238"/>
                <a:gd name="T25" fmla="*/ 2147483646 h 518"/>
                <a:gd name="T26" fmla="*/ 2147483646 w 6238"/>
                <a:gd name="T27" fmla="*/ 2147483646 h 518"/>
                <a:gd name="T28" fmla="*/ 2147483646 w 6238"/>
                <a:gd name="T29" fmla="*/ 2147483646 h 518"/>
                <a:gd name="T30" fmla="*/ 2147483646 w 6238"/>
                <a:gd name="T31" fmla="*/ 2147483646 h 518"/>
                <a:gd name="T32" fmla="*/ 2147483646 w 6238"/>
                <a:gd name="T33" fmla="*/ 2147483646 h 518"/>
                <a:gd name="T34" fmla="*/ 2147483646 w 6238"/>
                <a:gd name="T35" fmla="*/ 2147483646 h 518"/>
                <a:gd name="T36" fmla="*/ 2147483646 w 6238"/>
                <a:gd name="T37" fmla="*/ 2147483646 h 518"/>
                <a:gd name="T38" fmla="*/ 2147483646 w 6238"/>
                <a:gd name="T39" fmla="*/ 2147483646 h 518"/>
                <a:gd name="T40" fmla="*/ 2147483646 w 6238"/>
                <a:gd name="T41" fmla="*/ 2147483646 h 518"/>
                <a:gd name="T42" fmla="*/ 2147483646 w 6238"/>
                <a:gd name="T43" fmla="*/ 2147483646 h 518"/>
                <a:gd name="T44" fmla="*/ 2147483646 w 6238"/>
                <a:gd name="T45" fmla="*/ 2147483646 h 518"/>
                <a:gd name="T46" fmla="*/ 2147483646 w 6238"/>
                <a:gd name="T47" fmla="*/ 2147483646 h 518"/>
                <a:gd name="T48" fmla="*/ 2147483646 w 6238"/>
                <a:gd name="T49" fmla="*/ 2147483646 h 518"/>
                <a:gd name="T50" fmla="*/ 2147483646 w 6238"/>
                <a:gd name="T51" fmla="*/ 2147483646 h 518"/>
                <a:gd name="T52" fmla="*/ 2147483646 w 6238"/>
                <a:gd name="T53" fmla="*/ 2147483646 h 518"/>
                <a:gd name="T54" fmla="*/ 2147483646 w 6238"/>
                <a:gd name="T55" fmla="*/ 2147483646 h 518"/>
                <a:gd name="T56" fmla="*/ 2147483646 w 6238"/>
                <a:gd name="T57" fmla="*/ 2147483646 h 518"/>
                <a:gd name="T58" fmla="*/ 2147483646 w 6238"/>
                <a:gd name="T59" fmla="*/ 2147483646 h 518"/>
                <a:gd name="T60" fmla="*/ 2147483646 w 6238"/>
                <a:gd name="T61" fmla="*/ 2147483646 h 518"/>
                <a:gd name="T62" fmla="*/ 2147483646 w 6238"/>
                <a:gd name="T63" fmla="*/ 2147483646 h 518"/>
                <a:gd name="T64" fmla="*/ 2147483646 w 6238"/>
                <a:gd name="T65" fmla="*/ 2147483646 h 518"/>
                <a:gd name="T66" fmla="*/ 2147483646 w 6238"/>
                <a:gd name="T67" fmla="*/ 2147483646 h 518"/>
                <a:gd name="T68" fmla="*/ 2147483646 w 6238"/>
                <a:gd name="T69" fmla="*/ 2147483646 h 518"/>
                <a:gd name="T70" fmla="*/ 2147483646 w 6238"/>
                <a:gd name="T71" fmla="*/ 2147483646 h 518"/>
                <a:gd name="T72" fmla="*/ 2147483646 w 6238"/>
                <a:gd name="T73" fmla="*/ 2147483646 h 518"/>
                <a:gd name="T74" fmla="*/ 2147483646 w 6238"/>
                <a:gd name="T75" fmla="*/ 2147483646 h 518"/>
                <a:gd name="T76" fmla="*/ 2147483646 w 6238"/>
                <a:gd name="T77" fmla="*/ 2147483646 h 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38"/>
                <a:gd name="T118" fmla="*/ 0 h 518"/>
                <a:gd name="T119" fmla="*/ 6238 w 6238"/>
                <a:gd name="T120" fmla="*/ 518 h 5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38" h="518">
                  <a:moveTo>
                    <a:pt x="0" y="106"/>
                  </a:moveTo>
                  <a:lnTo>
                    <a:pt x="35" y="103"/>
                  </a:lnTo>
                  <a:lnTo>
                    <a:pt x="137" y="92"/>
                  </a:lnTo>
                  <a:lnTo>
                    <a:pt x="300" y="77"/>
                  </a:lnTo>
                  <a:lnTo>
                    <a:pt x="522" y="59"/>
                  </a:lnTo>
                  <a:lnTo>
                    <a:pt x="655" y="51"/>
                  </a:lnTo>
                  <a:lnTo>
                    <a:pt x="799" y="42"/>
                  </a:lnTo>
                  <a:lnTo>
                    <a:pt x="956" y="33"/>
                  </a:lnTo>
                  <a:lnTo>
                    <a:pt x="1126" y="25"/>
                  </a:lnTo>
                  <a:lnTo>
                    <a:pt x="1307" y="17"/>
                  </a:lnTo>
                  <a:lnTo>
                    <a:pt x="1499" y="11"/>
                  </a:lnTo>
                  <a:lnTo>
                    <a:pt x="1702" y="5"/>
                  </a:lnTo>
                  <a:lnTo>
                    <a:pt x="1914" y="1"/>
                  </a:lnTo>
                  <a:lnTo>
                    <a:pt x="2136" y="0"/>
                  </a:lnTo>
                  <a:lnTo>
                    <a:pt x="2366" y="0"/>
                  </a:lnTo>
                  <a:lnTo>
                    <a:pt x="2606" y="1"/>
                  </a:lnTo>
                  <a:lnTo>
                    <a:pt x="2852" y="6"/>
                  </a:lnTo>
                  <a:lnTo>
                    <a:pt x="3107" y="13"/>
                  </a:lnTo>
                  <a:lnTo>
                    <a:pt x="3367" y="23"/>
                  </a:lnTo>
                  <a:lnTo>
                    <a:pt x="3635" y="37"/>
                  </a:lnTo>
                  <a:lnTo>
                    <a:pt x="3908" y="53"/>
                  </a:lnTo>
                  <a:lnTo>
                    <a:pt x="4186" y="73"/>
                  </a:lnTo>
                  <a:lnTo>
                    <a:pt x="4468" y="98"/>
                  </a:lnTo>
                  <a:lnTo>
                    <a:pt x="4756" y="126"/>
                  </a:lnTo>
                  <a:lnTo>
                    <a:pt x="5047" y="159"/>
                  </a:lnTo>
                  <a:lnTo>
                    <a:pt x="5341" y="196"/>
                  </a:lnTo>
                  <a:lnTo>
                    <a:pt x="5638" y="238"/>
                  </a:lnTo>
                  <a:lnTo>
                    <a:pt x="5937" y="285"/>
                  </a:lnTo>
                  <a:lnTo>
                    <a:pt x="6238" y="337"/>
                  </a:lnTo>
                  <a:lnTo>
                    <a:pt x="6230" y="338"/>
                  </a:lnTo>
                  <a:lnTo>
                    <a:pt x="6208" y="344"/>
                  </a:lnTo>
                  <a:lnTo>
                    <a:pt x="6167" y="353"/>
                  </a:lnTo>
                  <a:lnTo>
                    <a:pt x="6109" y="366"/>
                  </a:lnTo>
                  <a:lnTo>
                    <a:pt x="6031" y="379"/>
                  </a:lnTo>
                  <a:lnTo>
                    <a:pt x="5932" y="394"/>
                  </a:lnTo>
                  <a:lnTo>
                    <a:pt x="5809" y="410"/>
                  </a:lnTo>
                  <a:lnTo>
                    <a:pt x="5663" y="428"/>
                  </a:lnTo>
                  <a:lnTo>
                    <a:pt x="5579" y="436"/>
                  </a:lnTo>
                  <a:lnTo>
                    <a:pt x="5490" y="445"/>
                  </a:lnTo>
                  <a:lnTo>
                    <a:pt x="5393" y="452"/>
                  </a:lnTo>
                  <a:lnTo>
                    <a:pt x="5289" y="461"/>
                  </a:lnTo>
                  <a:lnTo>
                    <a:pt x="5179" y="468"/>
                  </a:lnTo>
                  <a:lnTo>
                    <a:pt x="5061" y="476"/>
                  </a:lnTo>
                  <a:lnTo>
                    <a:pt x="4936" y="483"/>
                  </a:lnTo>
                  <a:lnTo>
                    <a:pt x="4803" y="490"/>
                  </a:lnTo>
                  <a:lnTo>
                    <a:pt x="4662" y="496"/>
                  </a:lnTo>
                  <a:lnTo>
                    <a:pt x="4512" y="502"/>
                  </a:lnTo>
                  <a:lnTo>
                    <a:pt x="4354" y="507"/>
                  </a:lnTo>
                  <a:lnTo>
                    <a:pt x="4189" y="511"/>
                  </a:lnTo>
                  <a:lnTo>
                    <a:pt x="4014" y="514"/>
                  </a:lnTo>
                  <a:lnTo>
                    <a:pt x="3831" y="517"/>
                  </a:lnTo>
                  <a:lnTo>
                    <a:pt x="3639" y="518"/>
                  </a:lnTo>
                  <a:lnTo>
                    <a:pt x="3436" y="518"/>
                  </a:lnTo>
                  <a:lnTo>
                    <a:pt x="3398" y="517"/>
                  </a:lnTo>
                  <a:lnTo>
                    <a:pt x="3291" y="512"/>
                  </a:lnTo>
                  <a:lnTo>
                    <a:pt x="3124" y="504"/>
                  </a:lnTo>
                  <a:lnTo>
                    <a:pt x="2907" y="493"/>
                  </a:lnTo>
                  <a:lnTo>
                    <a:pt x="2649" y="478"/>
                  </a:lnTo>
                  <a:lnTo>
                    <a:pt x="2363" y="461"/>
                  </a:lnTo>
                  <a:lnTo>
                    <a:pt x="2210" y="451"/>
                  </a:lnTo>
                  <a:lnTo>
                    <a:pt x="2055" y="441"/>
                  </a:lnTo>
                  <a:lnTo>
                    <a:pt x="1896" y="429"/>
                  </a:lnTo>
                  <a:lnTo>
                    <a:pt x="1736" y="416"/>
                  </a:lnTo>
                  <a:lnTo>
                    <a:pt x="1576" y="404"/>
                  </a:lnTo>
                  <a:lnTo>
                    <a:pt x="1418" y="390"/>
                  </a:lnTo>
                  <a:lnTo>
                    <a:pt x="1261" y="375"/>
                  </a:lnTo>
                  <a:lnTo>
                    <a:pt x="1109" y="359"/>
                  </a:lnTo>
                  <a:lnTo>
                    <a:pt x="960" y="343"/>
                  </a:lnTo>
                  <a:lnTo>
                    <a:pt x="819" y="326"/>
                  </a:lnTo>
                  <a:lnTo>
                    <a:pt x="683" y="307"/>
                  </a:lnTo>
                  <a:lnTo>
                    <a:pt x="557" y="289"/>
                  </a:lnTo>
                  <a:lnTo>
                    <a:pt x="440" y="269"/>
                  </a:lnTo>
                  <a:lnTo>
                    <a:pt x="335" y="248"/>
                  </a:lnTo>
                  <a:lnTo>
                    <a:pt x="242" y="227"/>
                  </a:lnTo>
                  <a:lnTo>
                    <a:pt x="161" y="204"/>
                  </a:lnTo>
                  <a:lnTo>
                    <a:pt x="96" y="181"/>
                  </a:lnTo>
                  <a:lnTo>
                    <a:pt x="46" y="157"/>
                  </a:lnTo>
                  <a:lnTo>
                    <a:pt x="14" y="132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 rot="19949943">
              <a:off x="6481763" y="1607344"/>
              <a:ext cx="294085" cy="107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52" name="Rectangle 117"/>
            <p:cNvSpPr>
              <a:spLocks noChangeArrowheads="1"/>
            </p:cNvSpPr>
            <p:nvPr/>
          </p:nvSpPr>
          <p:spPr bwMode="auto">
            <a:xfrm rot="-1650057">
              <a:off x="6743700" y="1557337"/>
              <a:ext cx="35719" cy="4763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 rot="19949943">
              <a:off x="6587728" y="1635919"/>
              <a:ext cx="98822" cy="595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 rot="19949943">
              <a:off x="6684169" y="1597819"/>
              <a:ext cx="82154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 rot="19949943">
              <a:off x="6630591" y="1643063"/>
              <a:ext cx="0" cy="2143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 rot="19949943">
              <a:off x="6721079" y="1601391"/>
              <a:ext cx="0" cy="1666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 rot="19949943">
              <a:off x="6807994" y="1554957"/>
              <a:ext cx="0" cy="1666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 rot="19949943">
              <a:off x="6765131" y="1578769"/>
              <a:ext cx="0" cy="1786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 rot="19949943" flipH="1">
              <a:off x="6762751" y="1574007"/>
              <a:ext cx="50006" cy="714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 rot="19949943" flipH="1">
              <a:off x="6854428" y="1520429"/>
              <a:ext cx="33338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 rot="19949943" flipH="1">
              <a:off x="6855619" y="1525191"/>
              <a:ext cx="32147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 rot="19949943" flipH="1">
              <a:off x="6858001" y="1527572"/>
              <a:ext cx="32147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 rot="19949943" flipH="1">
              <a:off x="6828235" y="1545431"/>
              <a:ext cx="29765" cy="119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 rot="19949943" flipH="1">
              <a:off x="6825854" y="1540669"/>
              <a:ext cx="29765" cy="119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 rot="19949943" flipH="1">
              <a:off x="6831807" y="1535906"/>
              <a:ext cx="21431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66" name="Freeform 131"/>
            <p:cNvSpPr>
              <a:spLocks/>
            </p:cNvSpPr>
            <p:nvPr/>
          </p:nvSpPr>
          <p:spPr bwMode="auto">
            <a:xfrm rot="-1650057">
              <a:off x="6721078" y="1382316"/>
              <a:ext cx="108347" cy="147638"/>
            </a:xfrm>
            <a:custGeom>
              <a:avLst/>
              <a:gdLst>
                <a:gd name="T0" fmla="*/ 0 w 2249"/>
                <a:gd name="T1" fmla="*/ 2147483646 h 3093"/>
                <a:gd name="T2" fmla="*/ 2147483646 w 2249"/>
                <a:gd name="T3" fmla="*/ 2147483646 h 3093"/>
                <a:gd name="T4" fmla="*/ 2147483646 w 2249"/>
                <a:gd name="T5" fmla="*/ 0 h 3093"/>
                <a:gd name="T6" fmla="*/ 0 60000 65536"/>
                <a:gd name="T7" fmla="*/ 0 60000 65536"/>
                <a:gd name="T8" fmla="*/ 0 60000 65536"/>
                <a:gd name="T9" fmla="*/ 0 w 2249"/>
                <a:gd name="T10" fmla="*/ 0 h 3093"/>
                <a:gd name="T11" fmla="*/ 2249 w 2249"/>
                <a:gd name="T12" fmla="*/ 3093 h 30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" h="3093">
                  <a:moveTo>
                    <a:pt x="0" y="3093"/>
                  </a:moveTo>
                  <a:lnTo>
                    <a:pt x="614" y="2751"/>
                  </a:lnTo>
                  <a:lnTo>
                    <a:pt x="224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 rot="19949943" flipH="1">
              <a:off x="6774656" y="1491854"/>
              <a:ext cx="110729" cy="119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68" name="Rectangle 133"/>
            <p:cNvSpPr>
              <a:spLocks noChangeArrowheads="1"/>
            </p:cNvSpPr>
            <p:nvPr/>
          </p:nvSpPr>
          <p:spPr bwMode="auto">
            <a:xfrm rot="-1650057">
              <a:off x="6817519" y="1410892"/>
              <a:ext cx="30956" cy="119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69" name="Freeform 134"/>
            <p:cNvSpPr>
              <a:spLocks/>
            </p:cNvSpPr>
            <p:nvPr/>
          </p:nvSpPr>
          <p:spPr bwMode="auto">
            <a:xfrm rot="-1650057">
              <a:off x="6803231" y="1357313"/>
              <a:ext cx="34529" cy="132160"/>
            </a:xfrm>
            <a:custGeom>
              <a:avLst/>
              <a:gdLst>
                <a:gd name="T0" fmla="*/ 2147483646 w 715"/>
                <a:gd name="T1" fmla="*/ 0 h 2757"/>
                <a:gd name="T2" fmla="*/ 2147483646 w 715"/>
                <a:gd name="T3" fmla="*/ 2147483646 h 2757"/>
                <a:gd name="T4" fmla="*/ 0 w 715"/>
                <a:gd name="T5" fmla="*/ 2147483646 h 2757"/>
                <a:gd name="T6" fmla="*/ 2147483646 w 715"/>
                <a:gd name="T7" fmla="*/ 0 h 2757"/>
                <a:gd name="T8" fmla="*/ 2147483646 w 715"/>
                <a:gd name="T9" fmla="*/ 0 h 2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5"/>
                <a:gd name="T16" fmla="*/ 0 h 2757"/>
                <a:gd name="T17" fmla="*/ 715 w 715"/>
                <a:gd name="T18" fmla="*/ 2757 h 2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5" h="2757">
                  <a:moveTo>
                    <a:pt x="715" y="6"/>
                  </a:moveTo>
                  <a:lnTo>
                    <a:pt x="24" y="2757"/>
                  </a:lnTo>
                  <a:lnTo>
                    <a:pt x="0" y="2751"/>
                  </a:lnTo>
                  <a:lnTo>
                    <a:pt x="691" y="0"/>
                  </a:lnTo>
                  <a:lnTo>
                    <a:pt x="715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Freeform 135"/>
            <p:cNvSpPr>
              <a:spLocks/>
            </p:cNvSpPr>
            <p:nvPr/>
          </p:nvSpPr>
          <p:spPr bwMode="auto">
            <a:xfrm rot="-1650057">
              <a:off x="6811567" y="1362076"/>
              <a:ext cx="21431" cy="3572"/>
            </a:xfrm>
            <a:custGeom>
              <a:avLst/>
              <a:gdLst>
                <a:gd name="T0" fmla="*/ 0 w 454"/>
                <a:gd name="T1" fmla="*/ 0 h 92"/>
                <a:gd name="T2" fmla="*/ 0 w 454"/>
                <a:gd name="T3" fmla="*/ 2147483646 h 92"/>
                <a:gd name="T4" fmla="*/ 2147483646 w 454"/>
                <a:gd name="T5" fmla="*/ 2147483646 h 92"/>
                <a:gd name="T6" fmla="*/ 2147483646 w 454"/>
                <a:gd name="T7" fmla="*/ 0 h 92"/>
                <a:gd name="T8" fmla="*/ 0 w 454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2"/>
                <a:gd name="T17" fmla="*/ 454 w 454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2">
                  <a:moveTo>
                    <a:pt x="0" y="0"/>
                  </a:moveTo>
                  <a:lnTo>
                    <a:pt x="0" y="92"/>
                  </a:lnTo>
                  <a:lnTo>
                    <a:pt x="454" y="92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Freeform 136"/>
            <p:cNvSpPr>
              <a:spLocks/>
            </p:cNvSpPr>
            <p:nvPr/>
          </p:nvSpPr>
          <p:spPr bwMode="auto">
            <a:xfrm rot="-1650057">
              <a:off x="6806804" y="1354931"/>
              <a:ext cx="21431" cy="4763"/>
            </a:xfrm>
            <a:custGeom>
              <a:avLst/>
              <a:gdLst>
                <a:gd name="T0" fmla="*/ 0 w 454"/>
                <a:gd name="T1" fmla="*/ 0 h 91"/>
                <a:gd name="T2" fmla="*/ 0 w 454"/>
                <a:gd name="T3" fmla="*/ 2147483646 h 91"/>
                <a:gd name="T4" fmla="*/ 2147483646 w 454"/>
                <a:gd name="T5" fmla="*/ 2147483646 h 91"/>
                <a:gd name="T6" fmla="*/ 2147483646 w 454"/>
                <a:gd name="T7" fmla="*/ 0 h 91"/>
                <a:gd name="T8" fmla="*/ 0 w 454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1"/>
                <a:gd name="T17" fmla="*/ 454 w 454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1">
                  <a:moveTo>
                    <a:pt x="0" y="0"/>
                  </a:moveTo>
                  <a:lnTo>
                    <a:pt x="0" y="91"/>
                  </a:lnTo>
                  <a:lnTo>
                    <a:pt x="454" y="91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Freeform 137"/>
            <p:cNvSpPr>
              <a:spLocks/>
            </p:cNvSpPr>
            <p:nvPr/>
          </p:nvSpPr>
          <p:spPr bwMode="auto">
            <a:xfrm rot="-1650057">
              <a:off x="6806804" y="1354931"/>
              <a:ext cx="21431" cy="4763"/>
            </a:xfrm>
            <a:custGeom>
              <a:avLst/>
              <a:gdLst>
                <a:gd name="T0" fmla="*/ 0 w 454"/>
                <a:gd name="T1" fmla="*/ 0 h 91"/>
                <a:gd name="T2" fmla="*/ 0 w 454"/>
                <a:gd name="T3" fmla="*/ 2147483646 h 91"/>
                <a:gd name="T4" fmla="*/ 2147483646 w 454"/>
                <a:gd name="T5" fmla="*/ 2147483646 h 91"/>
                <a:gd name="T6" fmla="*/ 2147483646 w 454"/>
                <a:gd name="T7" fmla="*/ 0 h 91"/>
                <a:gd name="T8" fmla="*/ 0 w 454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1"/>
                <a:gd name="T17" fmla="*/ 454 w 454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1">
                  <a:moveTo>
                    <a:pt x="0" y="0"/>
                  </a:moveTo>
                  <a:lnTo>
                    <a:pt x="0" y="91"/>
                  </a:lnTo>
                  <a:lnTo>
                    <a:pt x="454" y="91"/>
                  </a:lnTo>
                  <a:lnTo>
                    <a:pt x="36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 rot="19949943">
              <a:off x="6742510" y="1533525"/>
              <a:ext cx="0" cy="1547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 rot="19949943">
              <a:off x="6759179" y="1520429"/>
              <a:ext cx="121444" cy="1071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 rot="19949943" flipH="1" flipV="1">
              <a:off x="6398419" y="1687117"/>
              <a:ext cx="97631" cy="1190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76" name="Freeform 141"/>
            <p:cNvSpPr>
              <a:spLocks/>
            </p:cNvSpPr>
            <p:nvPr/>
          </p:nvSpPr>
          <p:spPr bwMode="auto">
            <a:xfrm rot="-1650057">
              <a:off x="6335316" y="1691879"/>
              <a:ext cx="84534" cy="10715"/>
            </a:xfrm>
            <a:custGeom>
              <a:avLst/>
              <a:gdLst>
                <a:gd name="T0" fmla="*/ 0 w 1767"/>
                <a:gd name="T1" fmla="*/ 2147483646 h 244"/>
                <a:gd name="T2" fmla="*/ 0 w 1767"/>
                <a:gd name="T3" fmla="*/ 2147483646 h 244"/>
                <a:gd name="T4" fmla="*/ 2147483646 w 1767"/>
                <a:gd name="T5" fmla="*/ 2147483646 h 244"/>
                <a:gd name="T6" fmla="*/ 2147483646 w 1767"/>
                <a:gd name="T7" fmla="*/ 2147483646 h 244"/>
                <a:gd name="T8" fmla="*/ 2147483646 w 1767"/>
                <a:gd name="T9" fmla="*/ 2147483646 h 244"/>
                <a:gd name="T10" fmla="*/ 2147483646 w 1767"/>
                <a:gd name="T11" fmla="*/ 2147483646 h 244"/>
                <a:gd name="T12" fmla="*/ 2147483646 w 1767"/>
                <a:gd name="T13" fmla="*/ 2147483646 h 244"/>
                <a:gd name="T14" fmla="*/ 2147483646 w 1767"/>
                <a:gd name="T15" fmla="*/ 2147483646 h 244"/>
                <a:gd name="T16" fmla="*/ 2147483646 w 1767"/>
                <a:gd name="T17" fmla="*/ 2147483646 h 244"/>
                <a:gd name="T18" fmla="*/ 2147483646 w 1767"/>
                <a:gd name="T19" fmla="*/ 2147483646 h 244"/>
                <a:gd name="T20" fmla="*/ 2147483646 w 1767"/>
                <a:gd name="T21" fmla="*/ 2147483646 h 244"/>
                <a:gd name="T22" fmla="*/ 2147483646 w 1767"/>
                <a:gd name="T23" fmla="*/ 2147483646 h 244"/>
                <a:gd name="T24" fmla="*/ 2147483646 w 1767"/>
                <a:gd name="T25" fmla="*/ 2147483646 h 244"/>
                <a:gd name="T26" fmla="*/ 2147483646 w 1767"/>
                <a:gd name="T27" fmla="*/ 2147483646 h 244"/>
                <a:gd name="T28" fmla="*/ 2147483646 w 1767"/>
                <a:gd name="T29" fmla="*/ 2147483646 h 244"/>
                <a:gd name="T30" fmla="*/ 2147483646 w 1767"/>
                <a:gd name="T31" fmla="*/ 2147483646 h 244"/>
                <a:gd name="T32" fmla="*/ 2147483646 w 1767"/>
                <a:gd name="T33" fmla="*/ 2147483646 h 244"/>
                <a:gd name="T34" fmla="*/ 2147483646 w 1767"/>
                <a:gd name="T35" fmla="*/ 2147483646 h 244"/>
                <a:gd name="T36" fmla="*/ 2147483646 w 1767"/>
                <a:gd name="T37" fmla="*/ 2147483646 h 244"/>
                <a:gd name="T38" fmla="*/ 2147483646 w 1767"/>
                <a:gd name="T39" fmla="*/ 2147483646 h 244"/>
                <a:gd name="T40" fmla="*/ 2147483646 w 1767"/>
                <a:gd name="T41" fmla="*/ 2147483646 h 244"/>
                <a:gd name="T42" fmla="*/ 2147483646 w 1767"/>
                <a:gd name="T43" fmla="*/ 2147483646 h 244"/>
                <a:gd name="T44" fmla="*/ 2147483646 w 1767"/>
                <a:gd name="T45" fmla="*/ 0 h 2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7"/>
                <a:gd name="T70" fmla="*/ 0 h 244"/>
                <a:gd name="T71" fmla="*/ 1767 w 1767"/>
                <a:gd name="T72" fmla="*/ 244 h 2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7" h="244">
                  <a:moveTo>
                    <a:pt x="0" y="244"/>
                  </a:moveTo>
                  <a:lnTo>
                    <a:pt x="13" y="243"/>
                  </a:lnTo>
                  <a:lnTo>
                    <a:pt x="56" y="240"/>
                  </a:lnTo>
                  <a:lnTo>
                    <a:pt x="120" y="237"/>
                  </a:lnTo>
                  <a:lnTo>
                    <a:pt x="206" y="230"/>
                  </a:lnTo>
                  <a:lnTo>
                    <a:pt x="310" y="222"/>
                  </a:lnTo>
                  <a:lnTo>
                    <a:pt x="428" y="212"/>
                  </a:lnTo>
                  <a:lnTo>
                    <a:pt x="558" y="201"/>
                  </a:lnTo>
                  <a:lnTo>
                    <a:pt x="697" y="187"/>
                  </a:lnTo>
                  <a:lnTo>
                    <a:pt x="842" y="171"/>
                  </a:lnTo>
                  <a:lnTo>
                    <a:pt x="989" y="154"/>
                  </a:lnTo>
                  <a:lnTo>
                    <a:pt x="1064" y="144"/>
                  </a:lnTo>
                  <a:lnTo>
                    <a:pt x="1137" y="134"/>
                  </a:lnTo>
                  <a:lnTo>
                    <a:pt x="1210" y="123"/>
                  </a:lnTo>
                  <a:lnTo>
                    <a:pt x="1282" y="111"/>
                  </a:lnTo>
                  <a:lnTo>
                    <a:pt x="1351" y="99"/>
                  </a:lnTo>
                  <a:lnTo>
                    <a:pt x="1420" y="87"/>
                  </a:lnTo>
                  <a:lnTo>
                    <a:pt x="1485" y="73"/>
                  </a:lnTo>
                  <a:lnTo>
                    <a:pt x="1549" y="59"/>
                  </a:lnTo>
                  <a:lnTo>
                    <a:pt x="1608" y="46"/>
                  </a:lnTo>
                  <a:lnTo>
                    <a:pt x="1665" y="31"/>
                  </a:lnTo>
                  <a:lnTo>
                    <a:pt x="1719" y="16"/>
                  </a:lnTo>
                  <a:lnTo>
                    <a:pt x="1767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 rot="19949943">
              <a:off x="6259116" y="1737122"/>
              <a:ext cx="28575" cy="2857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 rot="19949943">
              <a:off x="6323410" y="1703785"/>
              <a:ext cx="0" cy="27384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79" name="Freeform 144"/>
            <p:cNvSpPr>
              <a:spLocks/>
            </p:cNvSpPr>
            <p:nvPr/>
          </p:nvSpPr>
          <p:spPr bwMode="auto">
            <a:xfrm rot="-1650057">
              <a:off x="6612731" y="1679972"/>
              <a:ext cx="28575" cy="19050"/>
            </a:xfrm>
            <a:custGeom>
              <a:avLst/>
              <a:gdLst>
                <a:gd name="T0" fmla="*/ 0 w 600"/>
                <a:gd name="T1" fmla="*/ 2147483646 h 390"/>
                <a:gd name="T2" fmla="*/ 2147483646 w 600"/>
                <a:gd name="T3" fmla="*/ 2147483646 h 390"/>
                <a:gd name="T4" fmla="*/ 2147483646 w 600"/>
                <a:gd name="T5" fmla="*/ 0 h 390"/>
                <a:gd name="T6" fmla="*/ 2147483646 w 600"/>
                <a:gd name="T7" fmla="*/ 0 h 390"/>
                <a:gd name="T8" fmla="*/ 2147483646 w 600"/>
                <a:gd name="T9" fmla="*/ 2147483646 h 390"/>
                <a:gd name="T10" fmla="*/ 2147483646 w 600"/>
                <a:gd name="T11" fmla="*/ 2147483646 h 390"/>
                <a:gd name="T12" fmla="*/ 2147483646 w 600"/>
                <a:gd name="T13" fmla="*/ 2147483646 h 390"/>
                <a:gd name="T14" fmla="*/ 0 w 600"/>
                <a:gd name="T15" fmla="*/ 2147483646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0"/>
                <a:gd name="T25" fmla="*/ 0 h 390"/>
                <a:gd name="T26" fmla="*/ 600 w 600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0" h="390">
                  <a:moveTo>
                    <a:pt x="0" y="271"/>
                  </a:moveTo>
                  <a:lnTo>
                    <a:pt x="140" y="271"/>
                  </a:lnTo>
                  <a:lnTo>
                    <a:pt x="140" y="0"/>
                  </a:lnTo>
                  <a:lnTo>
                    <a:pt x="600" y="0"/>
                  </a:lnTo>
                  <a:lnTo>
                    <a:pt x="600" y="250"/>
                  </a:lnTo>
                  <a:lnTo>
                    <a:pt x="461" y="390"/>
                  </a:lnTo>
                  <a:lnTo>
                    <a:pt x="119" y="390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0" name="Freeform 145"/>
            <p:cNvSpPr>
              <a:spLocks/>
            </p:cNvSpPr>
            <p:nvPr/>
          </p:nvSpPr>
          <p:spPr bwMode="auto">
            <a:xfrm rot="-1650057">
              <a:off x="6612731" y="1679972"/>
              <a:ext cx="28575" cy="19050"/>
            </a:xfrm>
            <a:custGeom>
              <a:avLst/>
              <a:gdLst>
                <a:gd name="T0" fmla="*/ 0 w 600"/>
                <a:gd name="T1" fmla="*/ 2147483646 h 390"/>
                <a:gd name="T2" fmla="*/ 2147483646 w 600"/>
                <a:gd name="T3" fmla="*/ 2147483646 h 390"/>
                <a:gd name="T4" fmla="*/ 2147483646 w 600"/>
                <a:gd name="T5" fmla="*/ 0 h 390"/>
                <a:gd name="T6" fmla="*/ 2147483646 w 600"/>
                <a:gd name="T7" fmla="*/ 0 h 390"/>
                <a:gd name="T8" fmla="*/ 2147483646 w 600"/>
                <a:gd name="T9" fmla="*/ 2147483646 h 390"/>
                <a:gd name="T10" fmla="*/ 2147483646 w 600"/>
                <a:gd name="T11" fmla="*/ 2147483646 h 390"/>
                <a:gd name="T12" fmla="*/ 2147483646 w 600"/>
                <a:gd name="T13" fmla="*/ 2147483646 h 390"/>
                <a:gd name="T14" fmla="*/ 0 w 600"/>
                <a:gd name="T15" fmla="*/ 2147483646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0"/>
                <a:gd name="T25" fmla="*/ 0 h 390"/>
                <a:gd name="T26" fmla="*/ 600 w 600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0" h="390">
                  <a:moveTo>
                    <a:pt x="0" y="271"/>
                  </a:moveTo>
                  <a:lnTo>
                    <a:pt x="140" y="271"/>
                  </a:lnTo>
                  <a:lnTo>
                    <a:pt x="140" y="0"/>
                  </a:lnTo>
                  <a:lnTo>
                    <a:pt x="600" y="0"/>
                  </a:lnTo>
                  <a:lnTo>
                    <a:pt x="600" y="250"/>
                  </a:lnTo>
                  <a:lnTo>
                    <a:pt x="461" y="390"/>
                  </a:lnTo>
                  <a:lnTo>
                    <a:pt x="119" y="390"/>
                  </a:lnTo>
                  <a:lnTo>
                    <a:pt x="0" y="27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Rectangle 146"/>
            <p:cNvSpPr>
              <a:spLocks noChangeArrowheads="1"/>
            </p:cNvSpPr>
            <p:nvPr/>
          </p:nvSpPr>
          <p:spPr bwMode="auto">
            <a:xfrm rot="-1650057">
              <a:off x="6618685" y="1683544"/>
              <a:ext cx="22622" cy="5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82" name="Rectangle 147"/>
            <p:cNvSpPr>
              <a:spLocks noChangeArrowheads="1"/>
            </p:cNvSpPr>
            <p:nvPr/>
          </p:nvSpPr>
          <p:spPr bwMode="auto">
            <a:xfrm rot="-1650057">
              <a:off x="6618685" y="1683544"/>
              <a:ext cx="22622" cy="5954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83" name="Freeform 148"/>
            <p:cNvSpPr>
              <a:spLocks/>
            </p:cNvSpPr>
            <p:nvPr/>
          </p:nvSpPr>
          <p:spPr bwMode="auto">
            <a:xfrm rot="-1650057">
              <a:off x="6390085" y="1727597"/>
              <a:ext cx="27384" cy="9525"/>
            </a:xfrm>
            <a:custGeom>
              <a:avLst/>
              <a:gdLst>
                <a:gd name="T0" fmla="*/ 0 w 573"/>
                <a:gd name="T1" fmla="*/ 0 h 181"/>
                <a:gd name="T2" fmla="*/ 2147483646 w 573"/>
                <a:gd name="T3" fmla="*/ 2147483646 h 181"/>
                <a:gd name="T4" fmla="*/ 2147483646 w 573"/>
                <a:gd name="T5" fmla="*/ 2147483646 h 181"/>
                <a:gd name="T6" fmla="*/ 2147483646 w 573"/>
                <a:gd name="T7" fmla="*/ 0 h 181"/>
                <a:gd name="T8" fmla="*/ 0 w 573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3"/>
                <a:gd name="T16" fmla="*/ 0 h 181"/>
                <a:gd name="T17" fmla="*/ 573 w 57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3" h="181">
                  <a:moveTo>
                    <a:pt x="0" y="0"/>
                  </a:moveTo>
                  <a:lnTo>
                    <a:pt x="182" y="181"/>
                  </a:lnTo>
                  <a:lnTo>
                    <a:pt x="573" y="181"/>
                  </a:lnTo>
                  <a:lnTo>
                    <a:pt x="3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4" name="Freeform 149"/>
            <p:cNvSpPr>
              <a:spLocks/>
            </p:cNvSpPr>
            <p:nvPr/>
          </p:nvSpPr>
          <p:spPr bwMode="auto">
            <a:xfrm rot="-1650057">
              <a:off x="6390085" y="1727597"/>
              <a:ext cx="27384" cy="9525"/>
            </a:xfrm>
            <a:custGeom>
              <a:avLst/>
              <a:gdLst>
                <a:gd name="T0" fmla="*/ 0 w 573"/>
                <a:gd name="T1" fmla="*/ 0 h 181"/>
                <a:gd name="T2" fmla="*/ 2147483646 w 573"/>
                <a:gd name="T3" fmla="*/ 2147483646 h 181"/>
                <a:gd name="T4" fmla="*/ 2147483646 w 573"/>
                <a:gd name="T5" fmla="*/ 2147483646 h 181"/>
                <a:gd name="T6" fmla="*/ 2147483646 w 573"/>
                <a:gd name="T7" fmla="*/ 0 h 181"/>
                <a:gd name="T8" fmla="*/ 0 w 573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3"/>
                <a:gd name="T16" fmla="*/ 0 h 181"/>
                <a:gd name="T17" fmla="*/ 573 w 573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3" h="181">
                  <a:moveTo>
                    <a:pt x="0" y="0"/>
                  </a:moveTo>
                  <a:lnTo>
                    <a:pt x="182" y="181"/>
                  </a:lnTo>
                  <a:lnTo>
                    <a:pt x="573" y="181"/>
                  </a:lnTo>
                  <a:lnTo>
                    <a:pt x="39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0"/>
            <p:cNvSpPr>
              <a:spLocks noChangeShapeType="1"/>
            </p:cNvSpPr>
            <p:nvPr/>
          </p:nvSpPr>
          <p:spPr bwMode="auto">
            <a:xfrm rot="19949943">
              <a:off x="6691313" y="1620441"/>
              <a:ext cx="20241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auto">
            <a:xfrm rot="19949943" flipV="1">
              <a:off x="6688932" y="1516857"/>
              <a:ext cx="16669" cy="10715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087" name="Freeform 152"/>
            <p:cNvSpPr>
              <a:spLocks/>
            </p:cNvSpPr>
            <p:nvPr/>
          </p:nvSpPr>
          <p:spPr bwMode="auto">
            <a:xfrm rot="-1650057">
              <a:off x="6311503" y="1757363"/>
              <a:ext cx="13097" cy="19050"/>
            </a:xfrm>
            <a:custGeom>
              <a:avLst/>
              <a:gdLst>
                <a:gd name="T0" fmla="*/ 2147483646 w 272"/>
                <a:gd name="T1" fmla="*/ 0 h 385"/>
                <a:gd name="T2" fmla="*/ 2147483646 w 272"/>
                <a:gd name="T3" fmla="*/ 2147483646 h 385"/>
                <a:gd name="T4" fmla="*/ 2147483646 w 272"/>
                <a:gd name="T5" fmla="*/ 2147483646 h 385"/>
                <a:gd name="T6" fmla="*/ 2147483646 w 272"/>
                <a:gd name="T7" fmla="*/ 2147483646 h 385"/>
                <a:gd name="T8" fmla="*/ 0 w 272"/>
                <a:gd name="T9" fmla="*/ 2147483646 h 385"/>
                <a:gd name="T10" fmla="*/ 0 w 272"/>
                <a:gd name="T11" fmla="*/ 2147483646 h 385"/>
                <a:gd name="T12" fmla="*/ 2147483646 w 272"/>
                <a:gd name="T13" fmla="*/ 2147483646 h 385"/>
                <a:gd name="T14" fmla="*/ 2147483646 w 272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385"/>
                <a:gd name="T26" fmla="*/ 272 w 272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385">
                  <a:moveTo>
                    <a:pt x="189" y="0"/>
                  </a:moveTo>
                  <a:lnTo>
                    <a:pt x="272" y="50"/>
                  </a:lnTo>
                  <a:lnTo>
                    <a:pt x="125" y="287"/>
                  </a:lnTo>
                  <a:lnTo>
                    <a:pt x="167" y="315"/>
                  </a:lnTo>
                  <a:lnTo>
                    <a:pt x="6" y="385"/>
                  </a:lnTo>
                  <a:lnTo>
                    <a:pt x="0" y="210"/>
                  </a:lnTo>
                  <a:lnTo>
                    <a:pt x="42" y="23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0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8" name="Freeform 153"/>
            <p:cNvSpPr>
              <a:spLocks/>
            </p:cNvSpPr>
            <p:nvPr/>
          </p:nvSpPr>
          <p:spPr bwMode="auto">
            <a:xfrm rot="-1650057">
              <a:off x="6311503" y="1757363"/>
              <a:ext cx="13097" cy="19050"/>
            </a:xfrm>
            <a:custGeom>
              <a:avLst/>
              <a:gdLst>
                <a:gd name="T0" fmla="*/ 2147483646 w 272"/>
                <a:gd name="T1" fmla="*/ 0 h 385"/>
                <a:gd name="T2" fmla="*/ 2147483646 w 272"/>
                <a:gd name="T3" fmla="*/ 2147483646 h 385"/>
                <a:gd name="T4" fmla="*/ 2147483646 w 272"/>
                <a:gd name="T5" fmla="*/ 2147483646 h 385"/>
                <a:gd name="T6" fmla="*/ 2147483646 w 272"/>
                <a:gd name="T7" fmla="*/ 2147483646 h 385"/>
                <a:gd name="T8" fmla="*/ 0 w 272"/>
                <a:gd name="T9" fmla="*/ 2147483646 h 385"/>
                <a:gd name="T10" fmla="*/ 0 w 272"/>
                <a:gd name="T11" fmla="*/ 2147483646 h 385"/>
                <a:gd name="T12" fmla="*/ 2147483646 w 272"/>
                <a:gd name="T13" fmla="*/ 2147483646 h 385"/>
                <a:gd name="T14" fmla="*/ 2147483646 w 272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385"/>
                <a:gd name="T26" fmla="*/ 272 w 272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385">
                  <a:moveTo>
                    <a:pt x="189" y="0"/>
                  </a:moveTo>
                  <a:lnTo>
                    <a:pt x="272" y="50"/>
                  </a:lnTo>
                  <a:lnTo>
                    <a:pt x="125" y="287"/>
                  </a:lnTo>
                  <a:lnTo>
                    <a:pt x="167" y="315"/>
                  </a:lnTo>
                  <a:lnTo>
                    <a:pt x="6" y="385"/>
                  </a:lnTo>
                  <a:lnTo>
                    <a:pt x="0" y="210"/>
                  </a:lnTo>
                  <a:lnTo>
                    <a:pt x="42" y="238"/>
                  </a:lnTo>
                  <a:lnTo>
                    <a:pt x="189" y="0"/>
                  </a:lnTo>
                  <a:close/>
                </a:path>
              </a:pathLst>
            </a:custGeom>
            <a:noFill/>
            <a:ln w="6350">
              <a:solidFill>
                <a:srgbClr val="5754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9" name="Freeform 154"/>
            <p:cNvSpPr>
              <a:spLocks/>
            </p:cNvSpPr>
            <p:nvPr/>
          </p:nvSpPr>
          <p:spPr bwMode="auto">
            <a:xfrm rot="-1650057">
              <a:off x="6332935" y="1732360"/>
              <a:ext cx="9525" cy="4763"/>
            </a:xfrm>
            <a:custGeom>
              <a:avLst/>
              <a:gdLst>
                <a:gd name="T0" fmla="*/ 0 w 181"/>
                <a:gd name="T1" fmla="*/ 0 h 105"/>
                <a:gd name="T2" fmla="*/ 2147483646 w 181"/>
                <a:gd name="T3" fmla="*/ 0 h 105"/>
                <a:gd name="T4" fmla="*/ 2147483646 w 181"/>
                <a:gd name="T5" fmla="*/ 2147483646 h 105"/>
                <a:gd name="T6" fmla="*/ 0 w 181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05"/>
                <a:gd name="T14" fmla="*/ 181 w 181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05">
                  <a:moveTo>
                    <a:pt x="0" y="0"/>
                  </a:moveTo>
                  <a:lnTo>
                    <a:pt x="181" y="0"/>
                  </a:lnTo>
                  <a:lnTo>
                    <a:pt x="83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0" name="Rectangle 155"/>
            <p:cNvSpPr>
              <a:spLocks noChangeArrowheads="1"/>
            </p:cNvSpPr>
            <p:nvPr/>
          </p:nvSpPr>
          <p:spPr bwMode="auto">
            <a:xfrm rot="-1650057">
              <a:off x="6316266" y="1779985"/>
              <a:ext cx="4763" cy="3572"/>
            </a:xfrm>
            <a:prstGeom prst="rect">
              <a:avLst/>
            </a:prstGeom>
            <a:solidFill>
              <a:srgbClr val="D0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91" name="Rectangle 156"/>
            <p:cNvSpPr>
              <a:spLocks noChangeArrowheads="1"/>
            </p:cNvSpPr>
            <p:nvPr/>
          </p:nvSpPr>
          <p:spPr bwMode="auto">
            <a:xfrm rot="-1650057">
              <a:off x="6316266" y="1779985"/>
              <a:ext cx="4763" cy="3572"/>
            </a:xfrm>
            <a:prstGeom prst="rect">
              <a:avLst/>
            </a:prstGeom>
            <a:noFill/>
            <a:ln w="6350">
              <a:solidFill>
                <a:srgbClr val="5754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092" name="Freeform 157"/>
            <p:cNvSpPr>
              <a:spLocks/>
            </p:cNvSpPr>
            <p:nvPr/>
          </p:nvSpPr>
          <p:spPr bwMode="auto">
            <a:xfrm rot="-1650057">
              <a:off x="6325791" y="1782366"/>
              <a:ext cx="5953" cy="26194"/>
            </a:xfrm>
            <a:custGeom>
              <a:avLst/>
              <a:gdLst>
                <a:gd name="T0" fmla="*/ 0 w 105"/>
                <a:gd name="T1" fmla="*/ 0 h 531"/>
                <a:gd name="T2" fmla="*/ 0 w 105"/>
                <a:gd name="T3" fmla="*/ 2147483646 h 531"/>
                <a:gd name="T4" fmla="*/ 0 w 105"/>
                <a:gd name="T5" fmla="*/ 2147483646 h 531"/>
                <a:gd name="T6" fmla="*/ 2147483646 w 105"/>
                <a:gd name="T7" fmla="*/ 2147483646 h 531"/>
                <a:gd name="T8" fmla="*/ 2147483646 w 105"/>
                <a:gd name="T9" fmla="*/ 2147483646 h 531"/>
                <a:gd name="T10" fmla="*/ 2147483646 w 105"/>
                <a:gd name="T11" fmla="*/ 2147483646 h 531"/>
                <a:gd name="T12" fmla="*/ 2147483646 w 105"/>
                <a:gd name="T13" fmla="*/ 2147483646 h 531"/>
                <a:gd name="T14" fmla="*/ 2147483646 w 105"/>
                <a:gd name="T15" fmla="*/ 2147483646 h 531"/>
                <a:gd name="T16" fmla="*/ 2147483646 w 105"/>
                <a:gd name="T17" fmla="*/ 2147483646 h 531"/>
                <a:gd name="T18" fmla="*/ 2147483646 w 105"/>
                <a:gd name="T19" fmla="*/ 2147483646 h 531"/>
                <a:gd name="T20" fmla="*/ 2147483646 w 105"/>
                <a:gd name="T21" fmla="*/ 2147483646 h 531"/>
                <a:gd name="T22" fmla="*/ 2147483646 w 105"/>
                <a:gd name="T23" fmla="*/ 2147483646 h 531"/>
                <a:gd name="T24" fmla="*/ 2147483646 w 105"/>
                <a:gd name="T25" fmla="*/ 2147483646 h 531"/>
                <a:gd name="T26" fmla="*/ 2147483646 w 105"/>
                <a:gd name="T27" fmla="*/ 2147483646 h 531"/>
                <a:gd name="T28" fmla="*/ 2147483646 w 105"/>
                <a:gd name="T29" fmla="*/ 2147483646 h 531"/>
                <a:gd name="T30" fmla="*/ 2147483646 w 105"/>
                <a:gd name="T31" fmla="*/ 2147483646 h 531"/>
                <a:gd name="T32" fmla="*/ 2147483646 w 105"/>
                <a:gd name="T33" fmla="*/ 2147483646 h 531"/>
                <a:gd name="T34" fmla="*/ 2147483646 w 105"/>
                <a:gd name="T35" fmla="*/ 2147483646 h 531"/>
                <a:gd name="T36" fmla="*/ 2147483646 w 105"/>
                <a:gd name="T37" fmla="*/ 2147483646 h 531"/>
                <a:gd name="T38" fmla="*/ 2147483646 w 105"/>
                <a:gd name="T39" fmla="*/ 2147483646 h 531"/>
                <a:gd name="T40" fmla="*/ 2147483646 w 105"/>
                <a:gd name="T41" fmla="*/ 2147483646 h 531"/>
                <a:gd name="T42" fmla="*/ 2147483646 w 105"/>
                <a:gd name="T43" fmla="*/ 2147483646 h 531"/>
                <a:gd name="T44" fmla="*/ 2147483646 w 105"/>
                <a:gd name="T45" fmla="*/ 2147483646 h 531"/>
                <a:gd name="T46" fmla="*/ 2147483646 w 105"/>
                <a:gd name="T47" fmla="*/ 2147483646 h 531"/>
                <a:gd name="T48" fmla="*/ 2147483646 w 105"/>
                <a:gd name="T49" fmla="*/ 2147483646 h 531"/>
                <a:gd name="T50" fmla="*/ 2147483646 w 105"/>
                <a:gd name="T51" fmla="*/ 2147483646 h 531"/>
                <a:gd name="T52" fmla="*/ 0 w 105"/>
                <a:gd name="T53" fmla="*/ 0 h 531"/>
                <a:gd name="T54" fmla="*/ 0 w 105"/>
                <a:gd name="T55" fmla="*/ 0 h 5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5"/>
                <a:gd name="T85" fmla="*/ 0 h 531"/>
                <a:gd name="T86" fmla="*/ 105 w 105"/>
                <a:gd name="T87" fmla="*/ 531 h 5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5" h="531">
                  <a:moveTo>
                    <a:pt x="0" y="0"/>
                  </a:moveTo>
                  <a:lnTo>
                    <a:pt x="0" y="531"/>
                  </a:lnTo>
                  <a:lnTo>
                    <a:pt x="3" y="524"/>
                  </a:lnTo>
                  <a:lnTo>
                    <a:pt x="15" y="507"/>
                  </a:lnTo>
                  <a:lnTo>
                    <a:pt x="31" y="480"/>
                  </a:lnTo>
                  <a:lnTo>
                    <a:pt x="49" y="444"/>
                  </a:lnTo>
                  <a:lnTo>
                    <a:pt x="59" y="423"/>
                  </a:lnTo>
                  <a:lnTo>
                    <a:pt x="68" y="402"/>
                  </a:lnTo>
                  <a:lnTo>
                    <a:pt x="77" y="378"/>
                  </a:lnTo>
                  <a:lnTo>
                    <a:pt x="85" y="355"/>
                  </a:lnTo>
                  <a:lnTo>
                    <a:pt x="93" y="330"/>
                  </a:lnTo>
                  <a:lnTo>
                    <a:pt x="98" y="304"/>
                  </a:lnTo>
                  <a:lnTo>
                    <a:pt x="103" y="278"/>
                  </a:lnTo>
                  <a:lnTo>
                    <a:pt x="104" y="252"/>
                  </a:lnTo>
                  <a:lnTo>
                    <a:pt x="105" y="239"/>
                  </a:lnTo>
                  <a:lnTo>
                    <a:pt x="104" y="226"/>
                  </a:lnTo>
                  <a:lnTo>
                    <a:pt x="104" y="213"/>
                  </a:lnTo>
                  <a:lnTo>
                    <a:pt x="101" y="201"/>
                  </a:lnTo>
                  <a:lnTo>
                    <a:pt x="98" y="176"/>
                  </a:lnTo>
                  <a:lnTo>
                    <a:pt x="91" y="154"/>
                  </a:lnTo>
                  <a:lnTo>
                    <a:pt x="83" y="131"/>
                  </a:lnTo>
                  <a:lnTo>
                    <a:pt x="74" y="110"/>
                  </a:lnTo>
                  <a:lnTo>
                    <a:pt x="64" y="92"/>
                  </a:lnTo>
                  <a:lnTo>
                    <a:pt x="54" y="73"/>
                  </a:lnTo>
                  <a:lnTo>
                    <a:pt x="34" y="43"/>
                  </a:lnTo>
                  <a:lnTo>
                    <a:pt x="17" y="20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3" name="Freeform 158"/>
            <p:cNvSpPr>
              <a:spLocks/>
            </p:cNvSpPr>
            <p:nvPr/>
          </p:nvSpPr>
          <p:spPr bwMode="auto">
            <a:xfrm rot="-1650057">
              <a:off x="6325791" y="1782366"/>
              <a:ext cx="5953" cy="26194"/>
            </a:xfrm>
            <a:custGeom>
              <a:avLst/>
              <a:gdLst>
                <a:gd name="T0" fmla="*/ 0 w 105"/>
                <a:gd name="T1" fmla="*/ 0 h 531"/>
                <a:gd name="T2" fmla="*/ 0 w 105"/>
                <a:gd name="T3" fmla="*/ 2147483646 h 531"/>
                <a:gd name="T4" fmla="*/ 0 w 105"/>
                <a:gd name="T5" fmla="*/ 2147483646 h 531"/>
                <a:gd name="T6" fmla="*/ 2147483646 w 105"/>
                <a:gd name="T7" fmla="*/ 2147483646 h 531"/>
                <a:gd name="T8" fmla="*/ 2147483646 w 105"/>
                <a:gd name="T9" fmla="*/ 2147483646 h 531"/>
                <a:gd name="T10" fmla="*/ 2147483646 w 105"/>
                <a:gd name="T11" fmla="*/ 2147483646 h 531"/>
                <a:gd name="T12" fmla="*/ 2147483646 w 105"/>
                <a:gd name="T13" fmla="*/ 2147483646 h 531"/>
                <a:gd name="T14" fmla="*/ 2147483646 w 105"/>
                <a:gd name="T15" fmla="*/ 2147483646 h 531"/>
                <a:gd name="T16" fmla="*/ 2147483646 w 105"/>
                <a:gd name="T17" fmla="*/ 2147483646 h 531"/>
                <a:gd name="T18" fmla="*/ 2147483646 w 105"/>
                <a:gd name="T19" fmla="*/ 2147483646 h 531"/>
                <a:gd name="T20" fmla="*/ 2147483646 w 105"/>
                <a:gd name="T21" fmla="*/ 2147483646 h 531"/>
                <a:gd name="T22" fmla="*/ 2147483646 w 105"/>
                <a:gd name="T23" fmla="*/ 2147483646 h 531"/>
                <a:gd name="T24" fmla="*/ 2147483646 w 105"/>
                <a:gd name="T25" fmla="*/ 2147483646 h 531"/>
                <a:gd name="T26" fmla="*/ 2147483646 w 105"/>
                <a:gd name="T27" fmla="*/ 2147483646 h 531"/>
                <a:gd name="T28" fmla="*/ 2147483646 w 105"/>
                <a:gd name="T29" fmla="*/ 2147483646 h 531"/>
                <a:gd name="T30" fmla="*/ 2147483646 w 105"/>
                <a:gd name="T31" fmla="*/ 2147483646 h 531"/>
                <a:gd name="T32" fmla="*/ 2147483646 w 105"/>
                <a:gd name="T33" fmla="*/ 2147483646 h 531"/>
                <a:gd name="T34" fmla="*/ 2147483646 w 105"/>
                <a:gd name="T35" fmla="*/ 2147483646 h 531"/>
                <a:gd name="T36" fmla="*/ 2147483646 w 105"/>
                <a:gd name="T37" fmla="*/ 2147483646 h 531"/>
                <a:gd name="T38" fmla="*/ 2147483646 w 105"/>
                <a:gd name="T39" fmla="*/ 2147483646 h 531"/>
                <a:gd name="T40" fmla="*/ 2147483646 w 105"/>
                <a:gd name="T41" fmla="*/ 2147483646 h 531"/>
                <a:gd name="T42" fmla="*/ 2147483646 w 105"/>
                <a:gd name="T43" fmla="*/ 2147483646 h 531"/>
                <a:gd name="T44" fmla="*/ 2147483646 w 105"/>
                <a:gd name="T45" fmla="*/ 2147483646 h 531"/>
                <a:gd name="T46" fmla="*/ 2147483646 w 105"/>
                <a:gd name="T47" fmla="*/ 2147483646 h 531"/>
                <a:gd name="T48" fmla="*/ 2147483646 w 105"/>
                <a:gd name="T49" fmla="*/ 2147483646 h 531"/>
                <a:gd name="T50" fmla="*/ 2147483646 w 105"/>
                <a:gd name="T51" fmla="*/ 2147483646 h 531"/>
                <a:gd name="T52" fmla="*/ 0 w 105"/>
                <a:gd name="T53" fmla="*/ 0 h 531"/>
                <a:gd name="T54" fmla="*/ 0 w 105"/>
                <a:gd name="T55" fmla="*/ 0 h 5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5"/>
                <a:gd name="T85" fmla="*/ 0 h 531"/>
                <a:gd name="T86" fmla="*/ 105 w 105"/>
                <a:gd name="T87" fmla="*/ 531 h 5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5" h="531">
                  <a:moveTo>
                    <a:pt x="0" y="0"/>
                  </a:moveTo>
                  <a:lnTo>
                    <a:pt x="0" y="531"/>
                  </a:lnTo>
                  <a:lnTo>
                    <a:pt x="3" y="524"/>
                  </a:lnTo>
                  <a:lnTo>
                    <a:pt x="15" y="507"/>
                  </a:lnTo>
                  <a:lnTo>
                    <a:pt x="31" y="480"/>
                  </a:lnTo>
                  <a:lnTo>
                    <a:pt x="49" y="444"/>
                  </a:lnTo>
                  <a:lnTo>
                    <a:pt x="59" y="423"/>
                  </a:lnTo>
                  <a:lnTo>
                    <a:pt x="68" y="402"/>
                  </a:lnTo>
                  <a:lnTo>
                    <a:pt x="77" y="378"/>
                  </a:lnTo>
                  <a:lnTo>
                    <a:pt x="85" y="355"/>
                  </a:lnTo>
                  <a:lnTo>
                    <a:pt x="93" y="330"/>
                  </a:lnTo>
                  <a:lnTo>
                    <a:pt x="98" y="304"/>
                  </a:lnTo>
                  <a:lnTo>
                    <a:pt x="103" y="278"/>
                  </a:lnTo>
                  <a:lnTo>
                    <a:pt x="104" y="252"/>
                  </a:lnTo>
                  <a:lnTo>
                    <a:pt x="105" y="239"/>
                  </a:lnTo>
                  <a:lnTo>
                    <a:pt x="104" y="226"/>
                  </a:lnTo>
                  <a:lnTo>
                    <a:pt x="104" y="213"/>
                  </a:lnTo>
                  <a:lnTo>
                    <a:pt x="101" y="201"/>
                  </a:lnTo>
                  <a:lnTo>
                    <a:pt x="98" y="176"/>
                  </a:lnTo>
                  <a:lnTo>
                    <a:pt x="91" y="154"/>
                  </a:lnTo>
                  <a:lnTo>
                    <a:pt x="83" y="131"/>
                  </a:lnTo>
                  <a:lnTo>
                    <a:pt x="74" y="110"/>
                  </a:lnTo>
                  <a:lnTo>
                    <a:pt x="64" y="92"/>
                  </a:lnTo>
                  <a:lnTo>
                    <a:pt x="54" y="73"/>
                  </a:lnTo>
                  <a:lnTo>
                    <a:pt x="34" y="43"/>
                  </a:lnTo>
                  <a:lnTo>
                    <a:pt x="17" y="2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4" name="Freeform 159"/>
            <p:cNvSpPr>
              <a:spLocks/>
            </p:cNvSpPr>
            <p:nvPr/>
          </p:nvSpPr>
          <p:spPr bwMode="auto">
            <a:xfrm rot="-1650057">
              <a:off x="6218635" y="1772841"/>
              <a:ext cx="39290" cy="14288"/>
            </a:xfrm>
            <a:custGeom>
              <a:avLst/>
              <a:gdLst>
                <a:gd name="T0" fmla="*/ 0 w 823"/>
                <a:gd name="T1" fmla="*/ 2147483646 h 295"/>
                <a:gd name="T2" fmla="*/ 0 w 823"/>
                <a:gd name="T3" fmla="*/ 2147483646 h 295"/>
                <a:gd name="T4" fmla="*/ 0 w 823"/>
                <a:gd name="T5" fmla="*/ 2147483646 h 295"/>
                <a:gd name="T6" fmla="*/ 2147483646 w 823"/>
                <a:gd name="T7" fmla="*/ 2147483646 h 295"/>
                <a:gd name="T8" fmla="*/ 2147483646 w 823"/>
                <a:gd name="T9" fmla="*/ 2147483646 h 295"/>
                <a:gd name="T10" fmla="*/ 2147483646 w 823"/>
                <a:gd name="T11" fmla="*/ 2147483646 h 295"/>
                <a:gd name="T12" fmla="*/ 2147483646 w 823"/>
                <a:gd name="T13" fmla="*/ 2147483646 h 295"/>
                <a:gd name="T14" fmla="*/ 2147483646 w 823"/>
                <a:gd name="T15" fmla="*/ 2147483646 h 295"/>
                <a:gd name="T16" fmla="*/ 2147483646 w 823"/>
                <a:gd name="T17" fmla="*/ 2147483646 h 295"/>
                <a:gd name="T18" fmla="*/ 2147483646 w 823"/>
                <a:gd name="T19" fmla="*/ 2147483646 h 295"/>
                <a:gd name="T20" fmla="*/ 2147483646 w 823"/>
                <a:gd name="T21" fmla="*/ 2147483646 h 295"/>
                <a:gd name="T22" fmla="*/ 2147483646 w 823"/>
                <a:gd name="T23" fmla="*/ 2147483646 h 295"/>
                <a:gd name="T24" fmla="*/ 2147483646 w 823"/>
                <a:gd name="T25" fmla="*/ 2147483646 h 295"/>
                <a:gd name="T26" fmla="*/ 2147483646 w 823"/>
                <a:gd name="T27" fmla="*/ 2147483646 h 295"/>
                <a:gd name="T28" fmla="*/ 2147483646 w 823"/>
                <a:gd name="T29" fmla="*/ 2147483646 h 295"/>
                <a:gd name="T30" fmla="*/ 2147483646 w 823"/>
                <a:gd name="T31" fmla="*/ 2147483646 h 295"/>
                <a:gd name="T32" fmla="*/ 2147483646 w 823"/>
                <a:gd name="T33" fmla="*/ 2147483646 h 295"/>
                <a:gd name="T34" fmla="*/ 2147483646 w 823"/>
                <a:gd name="T35" fmla="*/ 2147483646 h 295"/>
                <a:gd name="T36" fmla="*/ 2147483646 w 823"/>
                <a:gd name="T37" fmla="*/ 2147483646 h 295"/>
                <a:gd name="T38" fmla="*/ 2147483646 w 823"/>
                <a:gd name="T39" fmla="*/ 0 h 295"/>
                <a:gd name="T40" fmla="*/ 2147483646 w 823"/>
                <a:gd name="T41" fmla="*/ 0 h 295"/>
                <a:gd name="T42" fmla="*/ 2147483646 w 823"/>
                <a:gd name="T43" fmla="*/ 0 h 295"/>
                <a:gd name="T44" fmla="*/ 2147483646 w 823"/>
                <a:gd name="T45" fmla="*/ 0 h 295"/>
                <a:gd name="T46" fmla="*/ 2147483646 w 823"/>
                <a:gd name="T47" fmla="*/ 0 h 295"/>
                <a:gd name="T48" fmla="*/ 2147483646 w 823"/>
                <a:gd name="T49" fmla="*/ 2147483646 h 295"/>
                <a:gd name="T50" fmla="*/ 2147483646 w 823"/>
                <a:gd name="T51" fmla="*/ 2147483646 h 295"/>
                <a:gd name="T52" fmla="*/ 2147483646 w 823"/>
                <a:gd name="T53" fmla="*/ 2147483646 h 295"/>
                <a:gd name="T54" fmla="*/ 2147483646 w 823"/>
                <a:gd name="T55" fmla="*/ 2147483646 h 295"/>
                <a:gd name="T56" fmla="*/ 2147483646 w 823"/>
                <a:gd name="T57" fmla="*/ 2147483646 h 295"/>
                <a:gd name="T58" fmla="*/ 2147483646 w 823"/>
                <a:gd name="T59" fmla="*/ 2147483646 h 295"/>
                <a:gd name="T60" fmla="*/ 2147483646 w 823"/>
                <a:gd name="T61" fmla="*/ 2147483646 h 295"/>
                <a:gd name="T62" fmla="*/ 2147483646 w 823"/>
                <a:gd name="T63" fmla="*/ 2147483646 h 295"/>
                <a:gd name="T64" fmla="*/ 2147483646 w 823"/>
                <a:gd name="T65" fmla="*/ 2147483646 h 295"/>
                <a:gd name="T66" fmla="*/ 2147483646 w 823"/>
                <a:gd name="T67" fmla="*/ 2147483646 h 295"/>
                <a:gd name="T68" fmla="*/ 2147483646 w 823"/>
                <a:gd name="T69" fmla="*/ 2147483646 h 295"/>
                <a:gd name="T70" fmla="*/ 2147483646 w 823"/>
                <a:gd name="T71" fmla="*/ 2147483646 h 295"/>
                <a:gd name="T72" fmla="*/ 2147483646 w 823"/>
                <a:gd name="T73" fmla="*/ 2147483646 h 295"/>
                <a:gd name="T74" fmla="*/ 2147483646 w 823"/>
                <a:gd name="T75" fmla="*/ 2147483646 h 295"/>
                <a:gd name="T76" fmla="*/ 2147483646 w 823"/>
                <a:gd name="T77" fmla="*/ 2147483646 h 295"/>
                <a:gd name="T78" fmla="*/ 2147483646 w 823"/>
                <a:gd name="T79" fmla="*/ 2147483646 h 295"/>
                <a:gd name="T80" fmla="*/ 2147483646 w 823"/>
                <a:gd name="T81" fmla="*/ 2147483646 h 295"/>
                <a:gd name="T82" fmla="*/ 2147483646 w 823"/>
                <a:gd name="T83" fmla="*/ 2147483646 h 295"/>
                <a:gd name="T84" fmla="*/ 2147483646 w 823"/>
                <a:gd name="T85" fmla="*/ 2147483646 h 295"/>
                <a:gd name="T86" fmla="*/ 2147483646 w 823"/>
                <a:gd name="T87" fmla="*/ 2147483646 h 295"/>
                <a:gd name="T88" fmla="*/ 2147483646 w 823"/>
                <a:gd name="T89" fmla="*/ 2147483646 h 295"/>
                <a:gd name="T90" fmla="*/ 2147483646 w 823"/>
                <a:gd name="T91" fmla="*/ 2147483646 h 295"/>
                <a:gd name="T92" fmla="*/ 2147483646 w 823"/>
                <a:gd name="T93" fmla="*/ 2147483646 h 295"/>
                <a:gd name="T94" fmla="*/ 2147483646 w 823"/>
                <a:gd name="T95" fmla="*/ 2147483646 h 295"/>
                <a:gd name="T96" fmla="*/ 2147483646 w 823"/>
                <a:gd name="T97" fmla="*/ 2147483646 h 295"/>
                <a:gd name="T98" fmla="*/ 2147483646 w 823"/>
                <a:gd name="T99" fmla="*/ 2147483646 h 295"/>
                <a:gd name="T100" fmla="*/ 0 w 823"/>
                <a:gd name="T101" fmla="*/ 2147483646 h 2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3"/>
                <a:gd name="T154" fmla="*/ 0 h 295"/>
                <a:gd name="T155" fmla="*/ 823 w 823"/>
                <a:gd name="T156" fmla="*/ 295 h 2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3" h="295">
                  <a:moveTo>
                    <a:pt x="0" y="246"/>
                  </a:moveTo>
                  <a:lnTo>
                    <a:pt x="1" y="241"/>
                  </a:lnTo>
                  <a:lnTo>
                    <a:pt x="6" y="230"/>
                  </a:lnTo>
                  <a:lnTo>
                    <a:pt x="16" y="214"/>
                  </a:lnTo>
                  <a:lnTo>
                    <a:pt x="30" y="194"/>
                  </a:lnTo>
                  <a:lnTo>
                    <a:pt x="37" y="184"/>
                  </a:lnTo>
                  <a:lnTo>
                    <a:pt x="47" y="173"/>
                  </a:lnTo>
                  <a:lnTo>
                    <a:pt x="58" y="163"/>
                  </a:lnTo>
                  <a:lnTo>
                    <a:pt x="71" y="154"/>
                  </a:lnTo>
                  <a:lnTo>
                    <a:pt x="84" y="145"/>
                  </a:lnTo>
                  <a:lnTo>
                    <a:pt x="99" y="138"/>
                  </a:lnTo>
                  <a:lnTo>
                    <a:pt x="115" y="132"/>
                  </a:lnTo>
                  <a:lnTo>
                    <a:pt x="133" y="127"/>
                  </a:lnTo>
                  <a:lnTo>
                    <a:pt x="187" y="114"/>
                  </a:lnTo>
                  <a:lnTo>
                    <a:pt x="268" y="97"/>
                  </a:lnTo>
                  <a:lnTo>
                    <a:pt x="364" y="76"/>
                  </a:lnTo>
                  <a:lnTo>
                    <a:pt x="469" y="54"/>
                  </a:lnTo>
                  <a:lnTo>
                    <a:pt x="570" y="33"/>
                  </a:lnTo>
                  <a:lnTo>
                    <a:pt x="660" y="14"/>
                  </a:lnTo>
                  <a:lnTo>
                    <a:pt x="698" y="8"/>
                  </a:lnTo>
                  <a:lnTo>
                    <a:pt x="729" y="3"/>
                  </a:lnTo>
                  <a:lnTo>
                    <a:pt x="753" y="0"/>
                  </a:lnTo>
                  <a:lnTo>
                    <a:pt x="768" y="0"/>
                  </a:lnTo>
                  <a:lnTo>
                    <a:pt x="768" y="10"/>
                  </a:lnTo>
                  <a:lnTo>
                    <a:pt x="766" y="36"/>
                  </a:lnTo>
                  <a:lnTo>
                    <a:pt x="768" y="74"/>
                  </a:lnTo>
                  <a:lnTo>
                    <a:pt x="770" y="118"/>
                  </a:lnTo>
                  <a:lnTo>
                    <a:pt x="772" y="142"/>
                  </a:lnTo>
                  <a:lnTo>
                    <a:pt x="775" y="165"/>
                  </a:lnTo>
                  <a:lnTo>
                    <a:pt x="780" y="190"/>
                  </a:lnTo>
                  <a:lnTo>
                    <a:pt x="786" y="212"/>
                  </a:lnTo>
                  <a:lnTo>
                    <a:pt x="792" y="235"/>
                  </a:lnTo>
                  <a:lnTo>
                    <a:pt x="801" y="255"/>
                  </a:lnTo>
                  <a:lnTo>
                    <a:pt x="806" y="264"/>
                  </a:lnTo>
                  <a:lnTo>
                    <a:pt x="812" y="272"/>
                  </a:lnTo>
                  <a:lnTo>
                    <a:pt x="817" y="281"/>
                  </a:lnTo>
                  <a:lnTo>
                    <a:pt x="823" y="287"/>
                  </a:lnTo>
                  <a:lnTo>
                    <a:pt x="801" y="288"/>
                  </a:lnTo>
                  <a:lnTo>
                    <a:pt x="740" y="292"/>
                  </a:lnTo>
                  <a:lnTo>
                    <a:pt x="647" y="294"/>
                  </a:lnTo>
                  <a:lnTo>
                    <a:pt x="532" y="295"/>
                  </a:lnTo>
                  <a:lnTo>
                    <a:pt x="469" y="294"/>
                  </a:lnTo>
                  <a:lnTo>
                    <a:pt x="402" y="292"/>
                  </a:lnTo>
                  <a:lnTo>
                    <a:pt x="333" y="289"/>
                  </a:lnTo>
                  <a:lnTo>
                    <a:pt x="264" y="284"/>
                  </a:lnTo>
                  <a:lnTo>
                    <a:pt x="195" y="278"/>
                  </a:lnTo>
                  <a:lnTo>
                    <a:pt x="128" y="269"/>
                  </a:lnTo>
                  <a:lnTo>
                    <a:pt x="94" y="264"/>
                  </a:lnTo>
                  <a:lnTo>
                    <a:pt x="62" y="258"/>
                  </a:lnTo>
                  <a:lnTo>
                    <a:pt x="30" y="25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5" name="Freeform 160"/>
            <p:cNvSpPr>
              <a:spLocks/>
            </p:cNvSpPr>
            <p:nvPr/>
          </p:nvSpPr>
          <p:spPr bwMode="auto">
            <a:xfrm rot="19949943">
              <a:off x="6218635" y="1772841"/>
              <a:ext cx="39290" cy="14288"/>
            </a:xfrm>
            <a:custGeom>
              <a:avLst/>
              <a:gdLst>
                <a:gd name="T0" fmla="*/ 0 w 823"/>
                <a:gd name="T1" fmla="*/ 2147483646 h 295"/>
                <a:gd name="T2" fmla="*/ 0 w 823"/>
                <a:gd name="T3" fmla="*/ 2147483646 h 295"/>
                <a:gd name="T4" fmla="*/ 0 w 823"/>
                <a:gd name="T5" fmla="*/ 2147483646 h 295"/>
                <a:gd name="T6" fmla="*/ 2147483646 w 823"/>
                <a:gd name="T7" fmla="*/ 2147483646 h 295"/>
                <a:gd name="T8" fmla="*/ 2147483646 w 823"/>
                <a:gd name="T9" fmla="*/ 2147483646 h 295"/>
                <a:gd name="T10" fmla="*/ 2147483646 w 823"/>
                <a:gd name="T11" fmla="*/ 2147483646 h 295"/>
                <a:gd name="T12" fmla="*/ 2147483646 w 823"/>
                <a:gd name="T13" fmla="*/ 2147483646 h 295"/>
                <a:gd name="T14" fmla="*/ 2147483646 w 823"/>
                <a:gd name="T15" fmla="*/ 2147483646 h 295"/>
                <a:gd name="T16" fmla="*/ 2147483646 w 823"/>
                <a:gd name="T17" fmla="*/ 2147483646 h 295"/>
                <a:gd name="T18" fmla="*/ 2147483646 w 823"/>
                <a:gd name="T19" fmla="*/ 2147483646 h 295"/>
                <a:gd name="T20" fmla="*/ 2147483646 w 823"/>
                <a:gd name="T21" fmla="*/ 2147483646 h 295"/>
                <a:gd name="T22" fmla="*/ 2147483646 w 823"/>
                <a:gd name="T23" fmla="*/ 2147483646 h 295"/>
                <a:gd name="T24" fmla="*/ 2147483646 w 823"/>
                <a:gd name="T25" fmla="*/ 2147483646 h 295"/>
                <a:gd name="T26" fmla="*/ 2147483646 w 823"/>
                <a:gd name="T27" fmla="*/ 2147483646 h 295"/>
                <a:gd name="T28" fmla="*/ 2147483646 w 823"/>
                <a:gd name="T29" fmla="*/ 2147483646 h 295"/>
                <a:gd name="T30" fmla="*/ 2147483646 w 823"/>
                <a:gd name="T31" fmla="*/ 2147483646 h 295"/>
                <a:gd name="T32" fmla="*/ 2147483646 w 823"/>
                <a:gd name="T33" fmla="*/ 2147483646 h 295"/>
                <a:gd name="T34" fmla="*/ 2147483646 w 823"/>
                <a:gd name="T35" fmla="*/ 2147483646 h 295"/>
                <a:gd name="T36" fmla="*/ 2147483646 w 823"/>
                <a:gd name="T37" fmla="*/ 2147483646 h 295"/>
                <a:gd name="T38" fmla="*/ 2147483646 w 823"/>
                <a:gd name="T39" fmla="*/ 0 h 295"/>
                <a:gd name="T40" fmla="*/ 2147483646 w 823"/>
                <a:gd name="T41" fmla="*/ 0 h 295"/>
                <a:gd name="T42" fmla="*/ 2147483646 w 823"/>
                <a:gd name="T43" fmla="*/ 0 h 295"/>
                <a:gd name="T44" fmla="*/ 2147483646 w 823"/>
                <a:gd name="T45" fmla="*/ 0 h 295"/>
                <a:gd name="T46" fmla="*/ 2147483646 w 823"/>
                <a:gd name="T47" fmla="*/ 0 h 295"/>
                <a:gd name="T48" fmla="*/ 2147483646 w 823"/>
                <a:gd name="T49" fmla="*/ 2147483646 h 295"/>
                <a:gd name="T50" fmla="*/ 2147483646 w 823"/>
                <a:gd name="T51" fmla="*/ 2147483646 h 295"/>
                <a:gd name="T52" fmla="*/ 2147483646 w 823"/>
                <a:gd name="T53" fmla="*/ 2147483646 h 295"/>
                <a:gd name="T54" fmla="*/ 2147483646 w 823"/>
                <a:gd name="T55" fmla="*/ 2147483646 h 295"/>
                <a:gd name="T56" fmla="*/ 2147483646 w 823"/>
                <a:gd name="T57" fmla="*/ 2147483646 h 295"/>
                <a:gd name="T58" fmla="*/ 2147483646 w 823"/>
                <a:gd name="T59" fmla="*/ 2147483646 h 295"/>
                <a:gd name="T60" fmla="*/ 2147483646 w 823"/>
                <a:gd name="T61" fmla="*/ 2147483646 h 295"/>
                <a:gd name="T62" fmla="*/ 2147483646 w 823"/>
                <a:gd name="T63" fmla="*/ 2147483646 h 295"/>
                <a:gd name="T64" fmla="*/ 2147483646 w 823"/>
                <a:gd name="T65" fmla="*/ 2147483646 h 295"/>
                <a:gd name="T66" fmla="*/ 2147483646 w 823"/>
                <a:gd name="T67" fmla="*/ 2147483646 h 295"/>
                <a:gd name="T68" fmla="*/ 2147483646 w 823"/>
                <a:gd name="T69" fmla="*/ 2147483646 h 295"/>
                <a:gd name="T70" fmla="*/ 2147483646 w 823"/>
                <a:gd name="T71" fmla="*/ 2147483646 h 295"/>
                <a:gd name="T72" fmla="*/ 2147483646 w 823"/>
                <a:gd name="T73" fmla="*/ 2147483646 h 295"/>
                <a:gd name="T74" fmla="*/ 2147483646 w 823"/>
                <a:gd name="T75" fmla="*/ 2147483646 h 295"/>
                <a:gd name="T76" fmla="*/ 2147483646 w 823"/>
                <a:gd name="T77" fmla="*/ 2147483646 h 295"/>
                <a:gd name="T78" fmla="*/ 2147483646 w 823"/>
                <a:gd name="T79" fmla="*/ 2147483646 h 295"/>
                <a:gd name="T80" fmla="*/ 2147483646 w 823"/>
                <a:gd name="T81" fmla="*/ 2147483646 h 295"/>
                <a:gd name="T82" fmla="*/ 2147483646 w 823"/>
                <a:gd name="T83" fmla="*/ 2147483646 h 295"/>
                <a:gd name="T84" fmla="*/ 2147483646 w 823"/>
                <a:gd name="T85" fmla="*/ 2147483646 h 295"/>
                <a:gd name="T86" fmla="*/ 2147483646 w 823"/>
                <a:gd name="T87" fmla="*/ 2147483646 h 295"/>
                <a:gd name="T88" fmla="*/ 2147483646 w 823"/>
                <a:gd name="T89" fmla="*/ 2147483646 h 295"/>
                <a:gd name="T90" fmla="*/ 2147483646 w 823"/>
                <a:gd name="T91" fmla="*/ 2147483646 h 295"/>
                <a:gd name="T92" fmla="*/ 2147483646 w 823"/>
                <a:gd name="T93" fmla="*/ 2147483646 h 295"/>
                <a:gd name="T94" fmla="*/ 2147483646 w 823"/>
                <a:gd name="T95" fmla="*/ 2147483646 h 295"/>
                <a:gd name="T96" fmla="*/ 2147483646 w 823"/>
                <a:gd name="T97" fmla="*/ 2147483646 h 295"/>
                <a:gd name="T98" fmla="*/ 2147483646 w 823"/>
                <a:gd name="T99" fmla="*/ 2147483646 h 295"/>
                <a:gd name="T100" fmla="*/ 0 w 823"/>
                <a:gd name="T101" fmla="*/ 2147483646 h 2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3"/>
                <a:gd name="T154" fmla="*/ 0 h 295"/>
                <a:gd name="T155" fmla="*/ 823 w 823"/>
                <a:gd name="T156" fmla="*/ 295 h 2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3" h="295">
                  <a:moveTo>
                    <a:pt x="0" y="246"/>
                  </a:moveTo>
                  <a:lnTo>
                    <a:pt x="1" y="241"/>
                  </a:lnTo>
                  <a:lnTo>
                    <a:pt x="6" y="230"/>
                  </a:lnTo>
                  <a:lnTo>
                    <a:pt x="16" y="214"/>
                  </a:lnTo>
                  <a:lnTo>
                    <a:pt x="30" y="194"/>
                  </a:lnTo>
                  <a:lnTo>
                    <a:pt x="37" y="184"/>
                  </a:lnTo>
                  <a:lnTo>
                    <a:pt x="47" y="173"/>
                  </a:lnTo>
                  <a:lnTo>
                    <a:pt x="58" y="163"/>
                  </a:lnTo>
                  <a:lnTo>
                    <a:pt x="71" y="154"/>
                  </a:lnTo>
                  <a:lnTo>
                    <a:pt x="84" y="145"/>
                  </a:lnTo>
                  <a:lnTo>
                    <a:pt x="99" y="138"/>
                  </a:lnTo>
                  <a:lnTo>
                    <a:pt x="115" y="132"/>
                  </a:lnTo>
                  <a:lnTo>
                    <a:pt x="133" y="127"/>
                  </a:lnTo>
                  <a:lnTo>
                    <a:pt x="187" y="114"/>
                  </a:lnTo>
                  <a:lnTo>
                    <a:pt x="268" y="97"/>
                  </a:lnTo>
                  <a:lnTo>
                    <a:pt x="364" y="76"/>
                  </a:lnTo>
                  <a:lnTo>
                    <a:pt x="469" y="54"/>
                  </a:lnTo>
                  <a:lnTo>
                    <a:pt x="570" y="33"/>
                  </a:lnTo>
                  <a:lnTo>
                    <a:pt x="660" y="14"/>
                  </a:lnTo>
                  <a:lnTo>
                    <a:pt x="698" y="8"/>
                  </a:lnTo>
                  <a:lnTo>
                    <a:pt x="729" y="3"/>
                  </a:lnTo>
                  <a:lnTo>
                    <a:pt x="753" y="0"/>
                  </a:lnTo>
                  <a:lnTo>
                    <a:pt x="768" y="0"/>
                  </a:lnTo>
                  <a:lnTo>
                    <a:pt x="768" y="10"/>
                  </a:lnTo>
                  <a:lnTo>
                    <a:pt x="766" y="36"/>
                  </a:lnTo>
                  <a:lnTo>
                    <a:pt x="768" y="74"/>
                  </a:lnTo>
                  <a:lnTo>
                    <a:pt x="770" y="118"/>
                  </a:lnTo>
                  <a:lnTo>
                    <a:pt x="772" y="142"/>
                  </a:lnTo>
                  <a:lnTo>
                    <a:pt x="775" y="165"/>
                  </a:lnTo>
                  <a:lnTo>
                    <a:pt x="780" y="190"/>
                  </a:lnTo>
                  <a:lnTo>
                    <a:pt x="786" y="212"/>
                  </a:lnTo>
                  <a:lnTo>
                    <a:pt x="792" y="235"/>
                  </a:lnTo>
                  <a:lnTo>
                    <a:pt x="801" y="255"/>
                  </a:lnTo>
                  <a:lnTo>
                    <a:pt x="806" y="264"/>
                  </a:lnTo>
                  <a:lnTo>
                    <a:pt x="812" y="272"/>
                  </a:lnTo>
                  <a:lnTo>
                    <a:pt x="817" y="281"/>
                  </a:lnTo>
                  <a:lnTo>
                    <a:pt x="823" y="287"/>
                  </a:lnTo>
                  <a:lnTo>
                    <a:pt x="801" y="288"/>
                  </a:lnTo>
                  <a:lnTo>
                    <a:pt x="740" y="292"/>
                  </a:lnTo>
                  <a:lnTo>
                    <a:pt x="647" y="294"/>
                  </a:lnTo>
                  <a:lnTo>
                    <a:pt x="532" y="295"/>
                  </a:lnTo>
                  <a:lnTo>
                    <a:pt x="469" y="294"/>
                  </a:lnTo>
                  <a:lnTo>
                    <a:pt x="402" y="292"/>
                  </a:lnTo>
                  <a:lnTo>
                    <a:pt x="333" y="289"/>
                  </a:lnTo>
                  <a:lnTo>
                    <a:pt x="264" y="284"/>
                  </a:lnTo>
                  <a:lnTo>
                    <a:pt x="195" y="278"/>
                  </a:lnTo>
                  <a:lnTo>
                    <a:pt x="128" y="269"/>
                  </a:lnTo>
                  <a:lnTo>
                    <a:pt x="94" y="264"/>
                  </a:lnTo>
                  <a:lnTo>
                    <a:pt x="62" y="258"/>
                  </a:lnTo>
                  <a:lnTo>
                    <a:pt x="30" y="252"/>
                  </a:lnTo>
                  <a:lnTo>
                    <a:pt x="0" y="24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6" name="Freeform 161"/>
            <p:cNvSpPr>
              <a:spLocks/>
            </p:cNvSpPr>
            <p:nvPr/>
          </p:nvSpPr>
          <p:spPr bwMode="auto">
            <a:xfrm rot="-1650057">
              <a:off x="6296025" y="1726407"/>
              <a:ext cx="17860" cy="17860"/>
            </a:xfrm>
            <a:custGeom>
              <a:avLst/>
              <a:gdLst>
                <a:gd name="T0" fmla="*/ 0 w 371"/>
                <a:gd name="T1" fmla="*/ 2147483646 h 396"/>
                <a:gd name="T2" fmla="*/ 2147483646 w 371"/>
                <a:gd name="T3" fmla="*/ 2147483646 h 396"/>
                <a:gd name="T4" fmla="*/ 2147483646 w 371"/>
                <a:gd name="T5" fmla="*/ 2147483646 h 396"/>
                <a:gd name="T6" fmla="*/ 2147483646 w 371"/>
                <a:gd name="T7" fmla="*/ 2147483646 h 396"/>
                <a:gd name="T8" fmla="*/ 2147483646 w 371"/>
                <a:gd name="T9" fmla="*/ 2147483646 h 396"/>
                <a:gd name="T10" fmla="*/ 2147483646 w 371"/>
                <a:gd name="T11" fmla="*/ 2147483646 h 396"/>
                <a:gd name="T12" fmla="*/ 2147483646 w 371"/>
                <a:gd name="T13" fmla="*/ 2147483646 h 396"/>
                <a:gd name="T14" fmla="*/ 2147483646 w 371"/>
                <a:gd name="T15" fmla="*/ 2147483646 h 396"/>
                <a:gd name="T16" fmla="*/ 2147483646 w 371"/>
                <a:gd name="T17" fmla="*/ 2147483646 h 396"/>
                <a:gd name="T18" fmla="*/ 2147483646 w 371"/>
                <a:gd name="T19" fmla="*/ 2147483646 h 396"/>
                <a:gd name="T20" fmla="*/ 2147483646 w 371"/>
                <a:gd name="T21" fmla="*/ 2147483646 h 396"/>
                <a:gd name="T22" fmla="*/ 2147483646 w 371"/>
                <a:gd name="T23" fmla="*/ 2147483646 h 396"/>
                <a:gd name="T24" fmla="*/ 2147483646 w 371"/>
                <a:gd name="T25" fmla="*/ 2147483646 h 396"/>
                <a:gd name="T26" fmla="*/ 2147483646 w 371"/>
                <a:gd name="T27" fmla="*/ 2147483646 h 396"/>
                <a:gd name="T28" fmla="*/ 2147483646 w 371"/>
                <a:gd name="T29" fmla="*/ 2147483646 h 396"/>
                <a:gd name="T30" fmla="*/ 2147483646 w 371"/>
                <a:gd name="T31" fmla="*/ 2147483646 h 396"/>
                <a:gd name="T32" fmla="*/ 2147483646 w 371"/>
                <a:gd name="T33" fmla="*/ 2147483646 h 396"/>
                <a:gd name="T34" fmla="*/ 2147483646 w 371"/>
                <a:gd name="T35" fmla="*/ 2147483646 h 396"/>
                <a:gd name="T36" fmla="*/ 2147483646 w 371"/>
                <a:gd name="T37" fmla="*/ 2147483646 h 396"/>
                <a:gd name="T38" fmla="*/ 2147483646 w 371"/>
                <a:gd name="T39" fmla="*/ 2147483646 h 396"/>
                <a:gd name="T40" fmla="*/ 2147483646 w 371"/>
                <a:gd name="T41" fmla="*/ 2147483646 h 396"/>
                <a:gd name="T42" fmla="*/ 2147483646 w 371"/>
                <a:gd name="T43" fmla="*/ 2147483646 h 396"/>
                <a:gd name="T44" fmla="*/ 2147483646 w 371"/>
                <a:gd name="T45" fmla="*/ 2147483646 h 396"/>
                <a:gd name="T46" fmla="*/ 2147483646 w 371"/>
                <a:gd name="T47" fmla="*/ 2147483646 h 396"/>
                <a:gd name="T48" fmla="*/ 2147483646 w 371"/>
                <a:gd name="T49" fmla="*/ 2147483646 h 396"/>
                <a:gd name="T50" fmla="*/ 2147483646 w 371"/>
                <a:gd name="T51" fmla="*/ 2147483646 h 396"/>
                <a:gd name="T52" fmla="*/ 2147483646 w 371"/>
                <a:gd name="T53" fmla="*/ 2147483646 h 396"/>
                <a:gd name="T54" fmla="*/ 2147483646 w 371"/>
                <a:gd name="T55" fmla="*/ 2147483646 h 396"/>
                <a:gd name="T56" fmla="*/ 2147483646 w 371"/>
                <a:gd name="T57" fmla="*/ 2147483646 h 396"/>
                <a:gd name="T58" fmla="*/ 2147483646 w 371"/>
                <a:gd name="T59" fmla="*/ 2147483646 h 396"/>
                <a:gd name="T60" fmla="*/ 2147483646 w 371"/>
                <a:gd name="T61" fmla="*/ 2147483646 h 396"/>
                <a:gd name="T62" fmla="*/ 2147483646 w 371"/>
                <a:gd name="T63" fmla="*/ 2147483646 h 396"/>
                <a:gd name="T64" fmla="*/ 2147483646 w 371"/>
                <a:gd name="T65" fmla="*/ 2147483646 h 396"/>
                <a:gd name="T66" fmla="*/ 2147483646 w 371"/>
                <a:gd name="T67" fmla="*/ 0 h 396"/>
                <a:gd name="T68" fmla="*/ 2147483646 w 371"/>
                <a:gd name="T69" fmla="*/ 0 h 396"/>
                <a:gd name="T70" fmla="*/ 2147483646 w 371"/>
                <a:gd name="T71" fmla="*/ 0 h 396"/>
                <a:gd name="T72" fmla="*/ 2147483646 w 371"/>
                <a:gd name="T73" fmla="*/ 0 h 396"/>
                <a:gd name="T74" fmla="*/ 2147483646 w 371"/>
                <a:gd name="T75" fmla="*/ 0 h 396"/>
                <a:gd name="T76" fmla="*/ 2147483646 w 371"/>
                <a:gd name="T77" fmla="*/ 0 h 396"/>
                <a:gd name="T78" fmla="*/ 2147483646 w 371"/>
                <a:gd name="T79" fmla="*/ 0 h 396"/>
                <a:gd name="T80" fmla="*/ 2147483646 w 371"/>
                <a:gd name="T81" fmla="*/ 0 h 396"/>
                <a:gd name="T82" fmla="*/ 2147483646 w 371"/>
                <a:gd name="T83" fmla="*/ 0 h 396"/>
                <a:gd name="T84" fmla="*/ 2147483646 w 371"/>
                <a:gd name="T85" fmla="*/ 0 h 396"/>
                <a:gd name="T86" fmla="*/ 2147483646 w 371"/>
                <a:gd name="T87" fmla="*/ 0 h 396"/>
                <a:gd name="T88" fmla="*/ 2147483646 w 371"/>
                <a:gd name="T89" fmla="*/ 0 h 396"/>
                <a:gd name="T90" fmla="*/ 2147483646 w 371"/>
                <a:gd name="T91" fmla="*/ 2147483646 h 396"/>
                <a:gd name="T92" fmla="*/ 2147483646 w 371"/>
                <a:gd name="T93" fmla="*/ 2147483646 h 396"/>
                <a:gd name="T94" fmla="*/ 2147483646 w 371"/>
                <a:gd name="T95" fmla="*/ 2147483646 h 396"/>
                <a:gd name="T96" fmla="*/ 2147483646 w 371"/>
                <a:gd name="T97" fmla="*/ 2147483646 h 396"/>
                <a:gd name="T98" fmla="*/ 2147483646 w 371"/>
                <a:gd name="T99" fmla="*/ 2147483646 h 396"/>
                <a:gd name="T100" fmla="*/ 2147483646 w 371"/>
                <a:gd name="T101" fmla="*/ 2147483646 h 396"/>
                <a:gd name="T102" fmla="*/ 2147483646 w 371"/>
                <a:gd name="T103" fmla="*/ 2147483646 h 396"/>
                <a:gd name="T104" fmla="*/ 2147483646 w 371"/>
                <a:gd name="T105" fmla="*/ 2147483646 h 396"/>
                <a:gd name="T106" fmla="*/ 2147483646 w 371"/>
                <a:gd name="T107" fmla="*/ 2147483646 h 396"/>
                <a:gd name="T108" fmla="*/ 2147483646 w 371"/>
                <a:gd name="T109" fmla="*/ 2147483646 h 396"/>
                <a:gd name="T110" fmla="*/ 2147483646 w 371"/>
                <a:gd name="T111" fmla="*/ 2147483646 h 396"/>
                <a:gd name="T112" fmla="*/ 0 w 371"/>
                <a:gd name="T113" fmla="*/ 2147483646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1"/>
                <a:gd name="T172" fmla="*/ 0 h 396"/>
                <a:gd name="T173" fmla="*/ 371 w 371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1" h="396">
                  <a:moveTo>
                    <a:pt x="0" y="340"/>
                  </a:moveTo>
                  <a:lnTo>
                    <a:pt x="119" y="284"/>
                  </a:lnTo>
                  <a:lnTo>
                    <a:pt x="119" y="282"/>
                  </a:lnTo>
                  <a:lnTo>
                    <a:pt x="119" y="277"/>
                  </a:lnTo>
                  <a:lnTo>
                    <a:pt x="121" y="271"/>
                  </a:lnTo>
                  <a:lnTo>
                    <a:pt x="125" y="263"/>
                  </a:lnTo>
                  <a:lnTo>
                    <a:pt x="129" y="260"/>
                  </a:lnTo>
                  <a:lnTo>
                    <a:pt x="132" y="257"/>
                  </a:lnTo>
                  <a:lnTo>
                    <a:pt x="136" y="253"/>
                  </a:lnTo>
                  <a:lnTo>
                    <a:pt x="142" y="251"/>
                  </a:lnTo>
                  <a:lnTo>
                    <a:pt x="149" y="250"/>
                  </a:lnTo>
                  <a:lnTo>
                    <a:pt x="156" y="248"/>
                  </a:lnTo>
                  <a:lnTo>
                    <a:pt x="165" y="248"/>
                  </a:lnTo>
                  <a:lnTo>
                    <a:pt x="175" y="248"/>
                  </a:lnTo>
                  <a:lnTo>
                    <a:pt x="171" y="248"/>
                  </a:lnTo>
                  <a:lnTo>
                    <a:pt x="161" y="245"/>
                  </a:lnTo>
                  <a:lnTo>
                    <a:pt x="146" y="240"/>
                  </a:lnTo>
                  <a:lnTo>
                    <a:pt x="131" y="231"/>
                  </a:lnTo>
                  <a:lnTo>
                    <a:pt x="124" y="226"/>
                  </a:lnTo>
                  <a:lnTo>
                    <a:pt x="118" y="221"/>
                  </a:lnTo>
                  <a:lnTo>
                    <a:pt x="111" y="215"/>
                  </a:lnTo>
                  <a:lnTo>
                    <a:pt x="106" y="207"/>
                  </a:lnTo>
                  <a:lnTo>
                    <a:pt x="103" y="200"/>
                  </a:lnTo>
                  <a:lnTo>
                    <a:pt x="101" y="191"/>
                  </a:lnTo>
                  <a:lnTo>
                    <a:pt x="101" y="183"/>
                  </a:lnTo>
                  <a:lnTo>
                    <a:pt x="104" y="171"/>
                  </a:lnTo>
                  <a:lnTo>
                    <a:pt x="167" y="39"/>
                  </a:lnTo>
                  <a:lnTo>
                    <a:pt x="167" y="36"/>
                  </a:lnTo>
                  <a:lnTo>
                    <a:pt x="168" y="31"/>
                  </a:lnTo>
                  <a:lnTo>
                    <a:pt x="170" y="26"/>
                  </a:lnTo>
                  <a:lnTo>
                    <a:pt x="172" y="23"/>
                  </a:lnTo>
                  <a:lnTo>
                    <a:pt x="176" y="18"/>
                  </a:lnTo>
                  <a:lnTo>
                    <a:pt x="180" y="14"/>
                  </a:lnTo>
                  <a:lnTo>
                    <a:pt x="185" y="10"/>
                  </a:lnTo>
                  <a:lnTo>
                    <a:pt x="191" y="7"/>
                  </a:lnTo>
                  <a:lnTo>
                    <a:pt x="199" y="3"/>
                  </a:lnTo>
                  <a:lnTo>
                    <a:pt x="208" y="2"/>
                  </a:lnTo>
                  <a:lnTo>
                    <a:pt x="219" y="0"/>
                  </a:lnTo>
                  <a:lnTo>
                    <a:pt x="233" y="0"/>
                  </a:lnTo>
                  <a:lnTo>
                    <a:pt x="248" y="2"/>
                  </a:lnTo>
                  <a:lnTo>
                    <a:pt x="265" y="4"/>
                  </a:lnTo>
                  <a:lnTo>
                    <a:pt x="270" y="4"/>
                  </a:lnTo>
                  <a:lnTo>
                    <a:pt x="284" y="5"/>
                  </a:lnTo>
                  <a:lnTo>
                    <a:pt x="302" y="8"/>
                  </a:lnTo>
                  <a:lnTo>
                    <a:pt x="322" y="13"/>
                  </a:lnTo>
                  <a:lnTo>
                    <a:pt x="333" y="17"/>
                  </a:lnTo>
                  <a:lnTo>
                    <a:pt x="343" y="21"/>
                  </a:lnTo>
                  <a:lnTo>
                    <a:pt x="352" y="28"/>
                  </a:lnTo>
                  <a:lnTo>
                    <a:pt x="359" y="34"/>
                  </a:lnTo>
                  <a:lnTo>
                    <a:pt x="366" y="41"/>
                  </a:lnTo>
                  <a:lnTo>
                    <a:pt x="369" y="51"/>
                  </a:lnTo>
                  <a:lnTo>
                    <a:pt x="371" y="56"/>
                  </a:lnTo>
                  <a:lnTo>
                    <a:pt x="371" y="62"/>
                  </a:lnTo>
                  <a:lnTo>
                    <a:pt x="371" y="67"/>
                  </a:lnTo>
                  <a:lnTo>
                    <a:pt x="369" y="75"/>
                  </a:lnTo>
                  <a:lnTo>
                    <a:pt x="265" y="39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7" name="Freeform 162"/>
            <p:cNvSpPr>
              <a:spLocks/>
            </p:cNvSpPr>
            <p:nvPr/>
          </p:nvSpPr>
          <p:spPr bwMode="auto">
            <a:xfrm rot="-1650057">
              <a:off x="6296025" y="1726407"/>
              <a:ext cx="17860" cy="17860"/>
            </a:xfrm>
            <a:custGeom>
              <a:avLst/>
              <a:gdLst>
                <a:gd name="T0" fmla="*/ 0 w 371"/>
                <a:gd name="T1" fmla="*/ 2147483646 h 396"/>
                <a:gd name="T2" fmla="*/ 2147483646 w 371"/>
                <a:gd name="T3" fmla="*/ 2147483646 h 396"/>
                <a:gd name="T4" fmla="*/ 2147483646 w 371"/>
                <a:gd name="T5" fmla="*/ 2147483646 h 396"/>
                <a:gd name="T6" fmla="*/ 2147483646 w 371"/>
                <a:gd name="T7" fmla="*/ 2147483646 h 396"/>
                <a:gd name="T8" fmla="*/ 2147483646 w 371"/>
                <a:gd name="T9" fmla="*/ 2147483646 h 396"/>
                <a:gd name="T10" fmla="*/ 2147483646 w 371"/>
                <a:gd name="T11" fmla="*/ 2147483646 h 396"/>
                <a:gd name="T12" fmla="*/ 2147483646 w 371"/>
                <a:gd name="T13" fmla="*/ 2147483646 h 396"/>
                <a:gd name="T14" fmla="*/ 2147483646 w 371"/>
                <a:gd name="T15" fmla="*/ 2147483646 h 396"/>
                <a:gd name="T16" fmla="*/ 2147483646 w 371"/>
                <a:gd name="T17" fmla="*/ 2147483646 h 396"/>
                <a:gd name="T18" fmla="*/ 2147483646 w 371"/>
                <a:gd name="T19" fmla="*/ 2147483646 h 396"/>
                <a:gd name="T20" fmla="*/ 2147483646 w 371"/>
                <a:gd name="T21" fmla="*/ 2147483646 h 396"/>
                <a:gd name="T22" fmla="*/ 2147483646 w 371"/>
                <a:gd name="T23" fmla="*/ 2147483646 h 396"/>
                <a:gd name="T24" fmla="*/ 2147483646 w 371"/>
                <a:gd name="T25" fmla="*/ 2147483646 h 396"/>
                <a:gd name="T26" fmla="*/ 2147483646 w 371"/>
                <a:gd name="T27" fmla="*/ 2147483646 h 396"/>
                <a:gd name="T28" fmla="*/ 2147483646 w 371"/>
                <a:gd name="T29" fmla="*/ 2147483646 h 396"/>
                <a:gd name="T30" fmla="*/ 2147483646 w 371"/>
                <a:gd name="T31" fmla="*/ 2147483646 h 396"/>
                <a:gd name="T32" fmla="*/ 2147483646 w 371"/>
                <a:gd name="T33" fmla="*/ 2147483646 h 396"/>
                <a:gd name="T34" fmla="*/ 2147483646 w 371"/>
                <a:gd name="T35" fmla="*/ 2147483646 h 396"/>
                <a:gd name="T36" fmla="*/ 2147483646 w 371"/>
                <a:gd name="T37" fmla="*/ 2147483646 h 396"/>
                <a:gd name="T38" fmla="*/ 2147483646 w 371"/>
                <a:gd name="T39" fmla="*/ 2147483646 h 396"/>
                <a:gd name="T40" fmla="*/ 2147483646 w 371"/>
                <a:gd name="T41" fmla="*/ 2147483646 h 396"/>
                <a:gd name="T42" fmla="*/ 2147483646 w 371"/>
                <a:gd name="T43" fmla="*/ 2147483646 h 396"/>
                <a:gd name="T44" fmla="*/ 2147483646 w 371"/>
                <a:gd name="T45" fmla="*/ 2147483646 h 396"/>
                <a:gd name="T46" fmla="*/ 2147483646 w 371"/>
                <a:gd name="T47" fmla="*/ 2147483646 h 396"/>
                <a:gd name="T48" fmla="*/ 2147483646 w 371"/>
                <a:gd name="T49" fmla="*/ 2147483646 h 396"/>
                <a:gd name="T50" fmla="*/ 2147483646 w 371"/>
                <a:gd name="T51" fmla="*/ 2147483646 h 396"/>
                <a:gd name="T52" fmla="*/ 2147483646 w 371"/>
                <a:gd name="T53" fmla="*/ 2147483646 h 396"/>
                <a:gd name="T54" fmla="*/ 2147483646 w 371"/>
                <a:gd name="T55" fmla="*/ 2147483646 h 396"/>
                <a:gd name="T56" fmla="*/ 2147483646 w 371"/>
                <a:gd name="T57" fmla="*/ 2147483646 h 396"/>
                <a:gd name="T58" fmla="*/ 2147483646 w 371"/>
                <a:gd name="T59" fmla="*/ 2147483646 h 396"/>
                <a:gd name="T60" fmla="*/ 2147483646 w 371"/>
                <a:gd name="T61" fmla="*/ 2147483646 h 396"/>
                <a:gd name="T62" fmla="*/ 2147483646 w 371"/>
                <a:gd name="T63" fmla="*/ 2147483646 h 396"/>
                <a:gd name="T64" fmla="*/ 2147483646 w 371"/>
                <a:gd name="T65" fmla="*/ 2147483646 h 396"/>
                <a:gd name="T66" fmla="*/ 2147483646 w 371"/>
                <a:gd name="T67" fmla="*/ 0 h 396"/>
                <a:gd name="T68" fmla="*/ 2147483646 w 371"/>
                <a:gd name="T69" fmla="*/ 0 h 396"/>
                <a:gd name="T70" fmla="*/ 2147483646 w 371"/>
                <a:gd name="T71" fmla="*/ 0 h 396"/>
                <a:gd name="T72" fmla="*/ 2147483646 w 371"/>
                <a:gd name="T73" fmla="*/ 0 h 396"/>
                <a:gd name="T74" fmla="*/ 2147483646 w 371"/>
                <a:gd name="T75" fmla="*/ 0 h 396"/>
                <a:gd name="T76" fmla="*/ 2147483646 w 371"/>
                <a:gd name="T77" fmla="*/ 0 h 396"/>
                <a:gd name="T78" fmla="*/ 2147483646 w 371"/>
                <a:gd name="T79" fmla="*/ 0 h 396"/>
                <a:gd name="T80" fmla="*/ 2147483646 w 371"/>
                <a:gd name="T81" fmla="*/ 0 h 396"/>
                <a:gd name="T82" fmla="*/ 2147483646 w 371"/>
                <a:gd name="T83" fmla="*/ 0 h 396"/>
                <a:gd name="T84" fmla="*/ 2147483646 w 371"/>
                <a:gd name="T85" fmla="*/ 0 h 396"/>
                <a:gd name="T86" fmla="*/ 2147483646 w 371"/>
                <a:gd name="T87" fmla="*/ 0 h 396"/>
                <a:gd name="T88" fmla="*/ 2147483646 w 371"/>
                <a:gd name="T89" fmla="*/ 0 h 396"/>
                <a:gd name="T90" fmla="*/ 2147483646 w 371"/>
                <a:gd name="T91" fmla="*/ 2147483646 h 396"/>
                <a:gd name="T92" fmla="*/ 2147483646 w 371"/>
                <a:gd name="T93" fmla="*/ 2147483646 h 396"/>
                <a:gd name="T94" fmla="*/ 2147483646 w 371"/>
                <a:gd name="T95" fmla="*/ 2147483646 h 396"/>
                <a:gd name="T96" fmla="*/ 2147483646 w 371"/>
                <a:gd name="T97" fmla="*/ 2147483646 h 396"/>
                <a:gd name="T98" fmla="*/ 2147483646 w 371"/>
                <a:gd name="T99" fmla="*/ 2147483646 h 396"/>
                <a:gd name="T100" fmla="*/ 2147483646 w 371"/>
                <a:gd name="T101" fmla="*/ 2147483646 h 396"/>
                <a:gd name="T102" fmla="*/ 2147483646 w 371"/>
                <a:gd name="T103" fmla="*/ 2147483646 h 396"/>
                <a:gd name="T104" fmla="*/ 2147483646 w 371"/>
                <a:gd name="T105" fmla="*/ 2147483646 h 396"/>
                <a:gd name="T106" fmla="*/ 2147483646 w 371"/>
                <a:gd name="T107" fmla="*/ 2147483646 h 396"/>
                <a:gd name="T108" fmla="*/ 2147483646 w 371"/>
                <a:gd name="T109" fmla="*/ 2147483646 h 396"/>
                <a:gd name="T110" fmla="*/ 2147483646 w 371"/>
                <a:gd name="T111" fmla="*/ 2147483646 h 396"/>
                <a:gd name="T112" fmla="*/ 0 w 371"/>
                <a:gd name="T113" fmla="*/ 2147483646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1"/>
                <a:gd name="T172" fmla="*/ 0 h 396"/>
                <a:gd name="T173" fmla="*/ 371 w 371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1" h="396">
                  <a:moveTo>
                    <a:pt x="0" y="340"/>
                  </a:moveTo>
                  <a:lnTo>
                    <a:pt x="119" y="284"/>
                  </a:lnTo>
                  <a:lnTo>
                    <a:pt x="119" y="282"/>
                  </a:lnTo>
                  <a:lnTo>
                    <a:pt x="119" y="277"/>
                  </a:lnTo>
                  <a:lnTo>
                    <a:pt x="121" y="271"/>
                  </a:lnTo>
                  <a:lnTo>
                    <a:pt x="125" y="263"/>
                  </a:lnTo>
                  <a:lnTo>
                    <a:pt x="129" y="260"/>
                  </a:lnTo>
                  <a:lnTo>
                    <a:pt x="132" y="257"/>
                  </a:lnTo>
                  <a:lnTo>
                    <a:pt x="136" y="253"/>
                  </a:lnTo>
                  <a:lnTo>
                    <a:pt x="142" y="251"/>
                  </a:lnTo>
                  <a:lnTo>
                    <a:pt x="149" y="250"/>
                  </a:lnTo>
                  <a:lnTo>
                    <a:pt x="156" y="248"/>
                  </a:lnTo>
                  <a:lnTo>
                    <a:pt x="165" y="248"/>
                  </a:lnTo>
                  <a:lnTo>
                    <a:pt x="175" y="248"/>
                  </a:lnTo>
                  <a:lnTo>
                    <a:pt x="171" y="248"/>
                  </a:lnTo>
                  <a:lnTo>
                    <a:pt x="161" y="245"/>
                  </a:lnTo>
                  <a:lnTo>
                    <a:pt x="146" y="240"/>
                  </a:lnTo>
                  <a:lnTo>
                    <a:pt x="131" y="231"/>
                  </a:lnTo>
                  <a:lnTo>
                    <a:pt x="124" y="226"/>
                  </a:lnTo>
                  <a:lnTo>
                    <a:pt x="118" y="221"/>
                  </a:lnTo>
                  <a:lnTo>
                    <a:pt x="111" y="215"/>
                  </a:lnTo>
                  <a:lnTo>
                    <a:pt x="106" y="207"/>
                  </a:lnTo>
                  <a:lnTo>
                    <a:pt x="103" y="200"/>
                  </a:lnTo>
                  <a:lnTo>
                    <a:pt x="101" y="191"/>
                  </a:lnTo>
                  <a:lnTo>
                    <a:pt x="101" y="183"/>
                  </a:lnTo>
                  <a:lnTo>
                    <a:pt x="104" y="171"/>
                  </a:lnTo>
                  <a:lnTo>
                    <a:pt x="167" y="39"/>
                  </a:lnTo>
                  <a:lnTo>
                    <a:pt x="167" y="36"/>
                  </a:lnTo>
                  <a:lnTo>
                    <a:pt x="168" y="31"/>
                  </a:lnTo>
                  <a:lnTo>
                    <a:pt x="170" y="26"/>
                  </a:lnTo>
                  <a:lnTo>
                    <a:pt x="172" y="23"/>
                  </a:lnTo>
                  <a:lnTo>
                    <a:pt x="176" y="18"/>
                  </a:lnTo>
                  <a:lnTo>
                    <a:pt x="180" y="14"/>
                  </a:lnTo>
                  <a:lnTo>
                    <a:pt x="185" y="10"/>
                  </a:lnTo>
                  <a:lnTo>
                    <a:pt x="191" y="7"/>
                  </a:lnTo>
                  <a:lnTo>
                    <a:pt x="199" y="3"/>
                  </a:lnTo>
                  <a:lnTo>
                    <a:pt x="208" y="2"/>
                  </a:lnTo>
                  <a:lnTo>
                    <a:pt x="219" y="0"/>
                  </a:lnTo>
                  <a:lnTo>
                    <a:pt x="233" y="0"/>
                  </a:lnTo>
                  <a:lnTo>
                    <a:pt x="248" y="2"/>
                  </a:lnTo>
                  <a:lnTo>
                    <a:pt x="265" y="4"/>
                  </a:lnTo>
                  <a:lnTo>
                    <a:pt x="270" y="4"/>
                  </a:lnTo>
                  <a:lnTo>
                    <a:pt x="284" y="5"/>
                  </a:lnTo>
                  <a:lnTo>
                    <a:pt x="302" y="8"/>
                  </a:lnTo>
                  <a:lnTo>
                    <a:pt x="322" y="13"/>
                  </a:lnTo>
                  <a:lnTo>
                    <a:pt x="333" y="17"/>
                  </a:lnTo>
                  <a:lnTo>
                    <a:pt x="343" y="21"/>
                  </a:lnTo>
                  <a:lnTo>
                    <a:pt x="352" y="28"/>
                  </a:lnTo>
                  <a:lnTo>
                    <a:pt x="359" y="34"/>
                  </a:lnTo>
                  <a:lnTo>
                    <a:pt x="366" y="41"/>
                  </a:lnTo>
                  <a:lnTo>
                    <a:pt x="369" y="51"/>
                  </a:lnTo>
                  <a:lnTo>
                    <a:pt x="371" y="56"/>
                  </a:lnTo>
                  <a:lnTo>
                    <a:pt x="371" y="62"/>
                  </a:lnTo>
                  <a:lnTo>
                    <a:pt x="371" y="67"/>
                  </a:lnTo>
                  <a:lnTo>
                    <a:pt x="369" y="75"/>
                  </a:lnTo>
                  <a:lnTo>
                    <a:pt x="265" y="396"/>
                  </a:lnTo>
                  <a:lnTo>
                    <a:pt x="0" y="3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163"/>
            <p:cNvSpPr>
              <a:spLocks/>
            </p:cNvSpPr>
            <p:nvPr/>
          </p:nvSpPr>
          <p:spPr bwMode="auto">
            <a:xfrm rot="-1650057">
              <a:off x="6084094" y="1844279"/>
              <a:ext cx="125016" cy="63103"/>
            </a:xfrm>
            <a:custGeom>
              <a:avLst/>
              <a:gdLst>
                <a:gd name="T0" fmla="*/ 2147483646 w 2586"/>
                <a:gd name="T1" fmla="*/ 2147483646 h 1321"/>
                <a:gd name="T2" fmla="*/ 2147483646 w 2586"/>
                <a:gd name="T3" fmla="*/ 2147483646 h 1321"/>
                <a:gd name="T4" fmla="*/ 2147483646 w 2586"/>
                <a:gd name="T5" fmla="*/ 2147483646 h 1321"/>
                <a:gd name="T6" fmla="*/ 2147483646 w 2586"/>
                <a:gd name="T7" fmla="*/ 2147483646 h 1321"/>
                <a:gd name="T8" fmla="*/ 2147483646 w 2586"/>
                <a:gd name="T9" fmla="*/ 2147483646 h 1321"/>
                <a:gd name="T10" fmla="*/ 2147483646 w 2586"/>
                <a:gd name="T11" fmla="*/ 2147483646 h 1321"/>
                <a:gd name="T12" fmla="*/ 2147483646 w 2586"/>
                <a:gd name="T13" fmla="*/ 2147483646 h 1321"/>
                <a:gd name="T14" fmla="*/ 2147483646 w 2586"/>
                <a:gd name="T15" fmla="*/ 2147483646 h 1321"/>
                <a:gd name="T16" fmla="*/ 2147483646 w 2586"/>
                <a:gd name="T17" fmla="*/ 2147483646 h 1321"/>
                <a:gd name="T18" fmla="*/ 2147483646 w 2586"/>
                <a:gd name="T19" fmla="*/ 2147483646 h 1321"/>
                <a:gd name="T20" fmla="*/ 2147483646 w 2586"/>
                <a:gd name="T21" fmla="*/ 2147483646 h 1321"/>
                <a:gd name="T22" fmla="*/ 2147483646 w 2586"/>
                <a:gd name="T23" fmla="*/ 2147483646 h 1321"/>
                <a:gd name="T24" fmla="*/ 0 w 2586"/>
                <a:gd name="T25" fmla="*/ 2147483646 h 1321"/>
                <a:gd name="T26" fmla="*/ 0 w 2586"/>
                <a:gd name="T27" fmla="*/ 2147483646 h 1321"/>
                <a:gd name="T28" fmla="*/ 0 w 2586"/>
                <a:gd name="T29" fmla="*/ 2147483646 h 1321"/>
                <a:gd name="T30" fmla="*/ 2147483646 w 2586"/>
                <a:gd name="T31" fmla="*/ 2147483646 h 1321"/>
                <a:gd name="T32" fmla="*/ 2147483646 w 2586"/>
                <a:gd name="T33" fmla="*/ 2147483646 h 1321"/>
                <a:gd name="T34" fmla="*/ 2147483646 w 2586"/>
                <a:gd name="T35" fmla="*/ 2147483646 h 1321"/>
                <a:gd name="T36" fmla="*/ 2147483646 w 2586"/>
                <a:gd name="T37" fmla="*/ 2147483646 h 1321"/>
                <a:gd name="T38" fmla="*/ 2147483646 w 2586"/>
                <a:gd name="T39" fmla="*/ 2147483646 h 1321"/>
                <a:gd name="T40" fmla="*/ 2147483646 w 2586"/>
                <a:gd name="T41" fmla="*/ 2147483646 h 1321"/>
                <a:gd name="T42" fmla="*/ 2147483646 w 2586"/>
                <a:gd name="T43" fmla="*/ 2147483646 h 1321"/>
                <a:gd name="T44" fmla="*/ 2147483646 w 2586"/>
                <a:gd name="T45" fmla="*/ 2147483646 h 1321"/>
                <a:gd name="T46" fmla="*/ 2147483646 w 2586"/>
                <a:gd name="T47" fmla="*/ 2147483646 h 1321"/>
                <a:gd name="T48" fmla="*/ 2147483646 w 2586"/>
                <a:gd name="T49" fmla="*/ 2147483646 h 1321"/>
                <a:gd name="T50" fmla="*/ 2147483646 w 2586"/>
                <a:gd name="T51" fmla="*/ 2147483646 h 1321"/>
                <a:gd name="T52" fmla="*/ 2147483646 w 2586"/>
                <a:gd name="T53" fmla="*/ 2147483646 h 1321"/>
                <a:gd name="T54" fmla="*/ 2147483646 w 2586"/>
                <a:gd name="T55" fmla="*/ 2147483646 h 1321"/>
                <a:gd name="T56" fmla="*/ 2147483646 w 2586"/>
                <a:gd name="T57" fmla="*/ 2147483646 h 1321"/>
                <a:gd name="T58" fmla="*/ 2147483646 w 2586"/>
                <a:gd name="T59" fmla="*/ 2147483646 h 1321"/>
                <a:gd name="T60" fmla="*/ 2147483646 w 2586"/>
                <a:gd name="T61" fmla="*/ 2147483646 h 1321"/>
                <a:gd name="T62" fmla="*/ 2147483646 w 2586"/>
                <a:gd name="T63" fmla="*/ 2147483646 h 1321"/>
                <a:gd name="T64" fmla="*/ 2147483646 w 2586"/>
                <a:gd name="T65" fmla="*/ 2147483646 h 1321"/>
                <a:gd name="T66" fmla="*/ 2147483646 w 2586"/>
                <a:gd name="T67" fmla="*/ 2147483646 h 1321"/>
                <a:gd name="T68" fmla="*/ 2147483646 w 2586"/>
                <a:gd name="T69" fmla="*/ 2147483646 h 1321"/>
                <a:gd name="T70" fmla="*/ 2147483646 w 2586"/>
                <a:gd name="T71" fmla="*/ 2147483646 h 1321"/>
                <a:gd name="T72" fmla="*/ 2147483646 w 2586"/>
                <a:gd name="T73" fmla="*/ 2147483646 h 1321"/>
                <a:gd name="T74" fmla="*/ 2147483646 w 2586"/>
                <a:gd name="T75" fmla="*/ 2147483646 h 1321"/>
                <a:gd name="T76" fmla="*/ 2147483646 w 2586"/>
                <a:gd name="T77" fmla="*/ 2147483646 h 1321"/>
                <a:gd name="T78" fmla="*/ 2147483646 w 2586"/>
                <a:gd name="T79" fmla="*/ 2147483646 h 1321"/>
                <a:gd name="T80" fmla="*/ 2147483646 w 2586"/>
                <a:gd name="T81" fmla="*/ 2147483646 h 1321"/>
                <a:gd name="T82" fmla="*/ 2147483646 w 2586"/>
                <a:gd name="T83" fmla="*/ 2147483646 h 1321"/>
                <a:gd name="T84" fmla="*/ 2147483646 w 2586"/>
                <a:gd name="T85" fmla="*/ 2147483646 h 1321"/>
                <a:gd name="T86" fmla="*/ 2147483646 w 2586"/>
                <a:gd name="T87" fmla="*/ 2147483646 h 1321"/>
                <a:gd name="T88" fmla="*/ 2147483646 w 2586"/>
                <a:gd name="T89" fmla="*/ 2147483646 h 1321"/>
                <a:gd name="T90" fmla="*/ 2147483646 w 2586"/>
                <a:gd name="T91" fmla="*/ 2147483646 h 1321"/>
                <a:gd name="T92" fmla="*/ 2147483646 w 2586"/>
                <a:gd name="T93" fmla="*/ 0 h 1321"/>
                <a:gd name="T94" fmla="*/ 2147483646 w 2586"/>
                <a:gd name="T95" fmla="*/ 2147483646 h 13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86"/>
                <a:gd name="T145" fmla="*/ 0 h 1321"/>
                <a:gd name="T146" fmla="*/ 2586 w 2586"/>
                <a:gd name="T147" fmla="*/ 1321 h 13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86" h="1321">
                  <a:moveTo>
                    <a:pt x="2578" y="1321"/>
                  </a:moveTo>
                  <a:lnTo>
                    <a:pt x="2326" y="1321"/>
                  </a:lnTo>
                  <a:lnTo>
                    <a:pt x="630" y="1181"/>
                  </a:lnTo>
                  <a:lnTo>
                    <a:pt x="506" y="1166"/>
                  </a:lnTo>
                  <a:lnTo>
                    <a:pt x="398" y="1148"/>
                  </a:lnTo>
                  <a:lnTo>
                    <a:pt x="305" y="1130"/>
                  </a:lnTo>
                  <a:lnTo>
                    <a:pt x="226" y="1110"/>
                  </a:lnTo>
                  <a:lnTo>
                    <a:pt x="160" y="1089"/>
                  </a:lnTo>
                  <a:lnTo>
                    <a:pt x="107" y="1068"/>
                  </a:lnTo>
                  <a:lnTo>
                    <a:pt x="64" y="1045"/>
                  </a:lnTo>
                  <a:lnTo>
                    <a:pt x="33" y="1023"/>
                  </a:lnTo>
                  <a:lnTo>
                    <a:pt x="14" y="1000"/>
                  </a:lnTo>
                  <a:lnTo>
                    <a:pt x="2" y="975"/>
                  </a:lnTo>
                  <a:lnTo>
                    <a:pt x="0" y="951"/>
                  </a:lnTo>
                  <a:lnTo>
                    <a:pt x="6" y="926"/>
                  </a:lnTo>
                  <a:lnTo>
                    <a:pt x="19" y="903"/>
                  </a:lnTo>
                  <a:lnTo>
                    <a:pt x="38" y="878"/>
                  </a:lnTo>
                  <a:lnTo>
                    <a:pt x="63" y="855"/>
                  </a:lnTo>
                  <a:lnTo>
                    <a:pt x="93" y="831"/>
                  </a:lnTo>
                  <a:lnTo>
                    <a:pt x="126" y="807"/>
                  </a:lnTo>
                  <a:lnTo>
                    <a:pt x="164" y="785"/>
                  </a:lnTo>
                  <a:lnTo>
                    <a:pt x="203" y="764"/>
                  </a:lnTo>
                  <a:lnTo>
                    <a:pt x="246" y="743"/>
                  </a:lnTo>
                  <a:lnTo>
                    <a:pt x="288" y="722"/>
                  </a:lnTo>
                  <a:lnTo>
                    <a:pt x="331" y="703"/>
                  </a:lnTo>
                  <a:lnTo>
                    <a:pt x="373" y="686"/>
                  </a:lnTo>
                  <a:lnTo>
                    <a:pt x="414" y="670"/>
                  </a:lnTo>
                  <a:lnTo>
                    <a:pt x="490" y="641"/>
                  </a:lnTo>
                  <a:lnTo>
                    <a:pt x="552" y="620"/>
                  </a:lnTo>
                  <a:lnTo>
                    <a:pt x="594" y="607"/>
                  </a:lnTo>
                  <a:lnTo>
                    <a:pt x="609" y="602"/>
                  </a:lnTo>
                  <a:lnTo>
                    <a:pt x="678" y="576"/>
                  </a:lnTo>
                  <a:lnTo>
                    <a:pt x="759" y="548"/>
                  </a:lnTo>
                  <a:lnTo>
                    <a:pt x="851" y="516"/>
                  </a:lnTo>
                  <a:lnTo>
                    <a:pt x="952" y="483"/>
                  </a:lnTo>
                  <a:lnTo>
                    <a:pt x="1064" y="447"/>
                  </a:lnTo>
                  <a:lnTo>
                    <a:pt x="1183" y="409"/>
                  </a:lnTo>
                  <a:lnTo>
                    <a:pt x="1308" y="370"/>
                  </a:lnTo>
                  <a:lnTo>
                    <a:pt x="1440" y="330"/>
                  </a:lnTo>
                  <a:lnTo>
                    <a:pt x="1576" y="289"/>
                  </a:lnTo>
                  <a:lnTo>
                    <a:pt x="1716" y="247"/>
                  </a:lnTo>
                  <a:lnTo>
                    <a:pt x="1860" y="205"/>
                  </a:lnTo>
                  <a:lnTo>
                    <a:pt x="2005" y="163"/>
                  </a:lnTo>
                  <a:lnTo>
                    <a:pt x="2152" y="121"/>
                  </a:lnTo>
                  <a:lnTo>
                    <a:pt x="2298" y="80"/>
                  </a:lnTo>
                  <a:lnTo>
                    <a:pt x="2443" y="40"/>
                  </a:lnTo>
                  <a:lnTo>
                    <a:pt x="2586" y="0"/>
                  </a:lnTo>
                  <a:lnTo>
                    <a:pt x="2578" y="13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9" name="Oval 164"/>
            <p:cNvSpPr>
              <a:spLocks noChangeArrowheads="1"/>
            </p:cNvSpPr>
            <p:nvPr/>
          </p:nvSpPr>
          <p:spPr bwMode="auto">
            <a:xfrm rot="-1582722">
              <a:off x="5142310" y="2453879"/>
              <a:ext cx="113109" cy="254794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0">
                <a:solidFill>
                  <a:srgbClr val="FFA27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>
              <a:off x="2740819" y="3802857"/>
              <a:ext cx="477441" cy="7977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Mil / Distance Example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-4095047" y="1156972"/>
            <a:ext cx="3715675" cy="75465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</a:rPr>
              <a:t>A 5 mil CEP at 2,000 m slant range </a:t>
            </a:r>
            <a:r>
              <a:rPr lang="en-US" altLang="en-US" sz="2100" b="1" dirty="0">
                <a:solidFill>
                  <a:srgbClr val="000000"/>
                </a:solidFill>
                <a:sym typeface="Symbol" panose="05050102010706020507" pitchFamily="18" charset="2"/>
              </a:rPr>
              <a:t> 2m</a:t>
            </a:r>
            <a:r>
              <a:rPr lang="en-US" altLang="en-US" sz="2100" b="1" dirty="0">
                <a:solidFill>
                  <a:srgbClr val="000000"/>
                </a:solidFill>
              </a:rPr>
              <a:t> (normal plane)</a:t>
            </a:r>
            <a:endParaRPr lang="en-US" altLang="en-US" b="1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03F3FEF5-7256-DC7B-10B1-2100E611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785" y="855214"/>
            <a:ext cx="19415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0" dirty="0">
                <a:latin typeface="Arial Narrow" panose="020B0606020202030204" pitchFamily="34" charset="0"/>
              </a:rPr>
              <a:t>Slant range (SR) </a:t>
            </a:r>
            <a:r>
              <a:rPr lang="en-US" altLang="en-US" sz="1350" dirty="0">
                <a:latin typeface="Arial Narrow" panose="020B0606020202030204" pitchFamily="34" charset="0"/>
                <a:sym typeface="Symbol" panose="05050102010706020507" pitchFamily="18" charset="2"/>
              </a:rPr>
              <a:t></a:t>
            </a:r>
            <a:r>
              <a:rPr lang="en-US" altLang="en-US" sz="1350" dirty="0">
                <a:latin typeface="Arial Narrow" panose="020B0606020202030204" pitchFamily="34" charset="0"/>
              </a:rPr>
              <a:t> 1000 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D9D415-F21B-EE68-5E40-73D4230BB51B}"/>
              </a:ext>
            </a:extLst>
          </p:cNvPr>
          <p:cNvCxnSpPr/>
          <p:nvPr/>
        </p:nvCxnSpPr>
        <p:spPr bwMode="auto">
          <a:xfrm flipH="1">
            <a:off x="1752600" y="1361405"/>
            <a:ext cx="4358205" cy="159134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0FE565-B85B-21A8-970B-53FB16D23E25}"/>
              </a:ext>
            </a:extLst>
          </p:cNvPr>
          <p:cNvCxnSpPr>
            <a:cxnSpLocks/>
          </p:cNvCxnSpPr>
          <p:nvPr/>
        </p:nvCxnSpPr>
        <p:spPr bwMode="auto">
          <a:xfrm flipH="1">
            <a:off x="2661630" y="1352085"/>
            <a:ext cx="3570346" cy="274366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23D97E-9B65-4FD6-7761-7B6014ABA219}"/>
              </a:ext>
            </a:extLst>
          </p:cNvPr>
          <p:cNvCxnSpPr>
            <a:cxnSpLocks/>
          </p:cNvCxnSpPr>
          <p:nvPr/>
        </p:nvCxnSpPr>
        <p:spPr bwMode="auto">
          <a:xfrm flipH="1">
            <a:off x="1896651" y="1309541"/>
            <a:ext cx="4335325" cy="225280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6189CE-1ABB-E5FA-9A9D-E1BC685BB9BE}"/>
              </a:ext>
            </a:extLst>
          </p:cNvPr>
          <p:cNvCxnSpPr>
            <a:cxnSpLocks/>
          </p:cNvCxnSpPr>
          <p:nvPr/>
        </p:nvCxnSpPr>
        <p:spPr bwMode="auto">
          <a:xfrm flipH="1">
            <a:off x="2464877" y="1297328"/>
            <a:ext cx="3880348" cy="258399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917888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Two Methods of Measurement</a:t>
            </a:r>
            <a:endParaRPr lang="en-US" altLang="en-US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319" indent="-239316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Measured as a % of weapons impact within a given distance from aimpoint</a:t>
            </a:r>
          </a:p>
          <a:p>
            <a:pPr marL="264319" indent="-239316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If 50% of weapons land within 6 m of aimpoint, then CEP</a:t>
            </a:r>
            <a:r>
              <a:rPr lang="en-US" altLang="en-US" sz="2100" baseline="-25000" dirty="0">
                <a:solidFill>
                  <a:srgbClr val="000000"/>
                </a:solidFill>
              </a:rPr>
              <a:t>50</a:t>
            </a:r>
            <a:r>
              <a:rPr lang="en-US" altLang="en-US" sz="2100" dirty="0">
                <a:solidFill>
                  <a:srgbClr val="000000"/>
                </a:solidFill>
              </a:rPr>
              <a:t> = 6 m </a:t>
            </a:r>
          </a:p>
          <a:p>
            <a:pPr marL="264319" indent="-239316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Described in either the normal or ground plane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F09BCC-429D-6226-5F1B-AFFB88C93B24}"/>
              </a:ext>
            </a:extLst>
          </p:cNvPr>
          <p:cNvGrpSpPr/>
          <p:nvPr/>
        </p:nvGrpSpPr>
        <p:grpSpPr>
          <a:xfrm>
            <a:off x="204240" y="1709782"/>
            <a:ext cx="8828075" cy="3078162"/>
            <a:chOff x="-3357198" y="1152719"/>
            <a:chExt cx="10455947" cy="5145609"/>
          </a:xfrm>
        </p:grpSpPr>
        <p:sp>
          <p:nvSpPr>
            <p:cNvPr id="2" name="Line 6">
              <a:extLst>
                <a:ext uri="{FF2B5EF4-FFF2-40B4-BE49-F238E27FC236}">
                  <a16:creationId xmlns:a16="http://schemas.microsoft.com/office/drawing/2014/main" id="{C0E02F44-6F0B-F953-D619-430D519CB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9475" y="3703638"/>
              <a:ext cx="44577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" name="Line 7">
              <a:extLst>
                <a:ext uri="{FF2B5EF4-FFF2-40B4-BE49-F238E27FC236}">
                  <a16:creationId xmlns:a16="http://schemas.microsoft.com/office/drawing/2014/main" id="{F467662F-111C-0FD0-C3B4-582A0119C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950" y="1993900"/>
              <a:ext cx="0" cy="37814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8DE7C49C-878D-3975-CA73-029CA46B6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4705350"/>
              <a:ext cx="112713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315160D5-EAEF-D329-4094-397B59C19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988" y="3894138"/>
              <a:ext cx="112712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514684C0-F03E-C895-FE42-B4C54576C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13" y="4268788"/>
              <a:ext cx="114300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1E1E2306-1648-9E27-9696-3E04BEDCD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413" y="4019550"/>
              <a:ext cx="112712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F5040B59-CF16-6420-9C1D-8FC4CB7BE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950" y="2767013"/>
              <a:ext cx="112713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4A1999B5-C8A2-E59D-21A5-E6D563D3C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388" y="2582863"/>
              <a:ext cx="111125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4B4A7053-48AE-78EE-D37D-378068A7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2044700"/>
              <a:ext cx="112712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C280C17C-1848-CC78-A39C-9709E20F4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2957513"/>
              <a:ext cx="111125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855DB0AB-E5C0-C884-403A-8ABD421B5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350" y="3206750"/>
              <a:ext cx="112713" cy="1016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2D68DF6E-6E64-6C73-2D83-09F209626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75" y="2517775"/>
              <a:ext cx="112713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DDBDE2B3-0B83-8E13-5A93-31800E6D8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113" y="4603750"/>
              <a:ext cx="111125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8DBC099C-1579-458D-1C05-4B350E378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425" y="2184400"/>
              <a:ext cx="112713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612C9A8-6D00-9E93-BCC7-76A66CD9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213" y="3389313"/>
              <a:ext cx="112712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26D4170F-2D5B-BEEF-9956-83CC7F4F8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113" y="3917950"/>
              <a:ext cx="112712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A0DDB59B-A7B2-D8D2-460E-C83698CAD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150" y="2957513"/>
              <a:ext cx="112713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EE00D76B-4C3D-1CE7-E144-01B4D0D4E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213" y="5018088"/>
              <a:ext cx="111125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CEF0B04F-CEF8-60A1-3211-32F45B65E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413" y="3206750"/>
              <a:ext cx="112712" cy="1016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FDC94814-CCE4-7EB6-B5F1-2D73474FE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475" y="3894138"/>
              <a:ext cx="112713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25598EAD-893E-3CF0-A4F7-7DCF7CE96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925" y="2646363"/>
              <a:ext cx="111125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E54B3BF2-BCA7-695C-20A7-4C6EBE9BC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813" y="3630613"/>
              <a:ext cx="160337" cy="1524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72785BC0-6081-E0A8-9D67-F2186134A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513" y="3740150"/>
              <a:ext cx="990600" cy="91440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B5F0AA33-71D3-4938-F6EE-0162EE19C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2252663"/>
              <a:ext cx="3055937" cy="28432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AutoShape 29">
              <a:extLst>
                <a:ext uri="{FF2B5EF4-FFF2-40B4-BE49-F238E27FC236}">
                  <a16:creationId xmlns:a16="http://schemas.microsoft.com/office/drawing/2014/main" id="{60A55384-3B48-C352-5B8D-08ABE03B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1536700"/>
              <a:ext cx="400050" cy="419100"/>
            </a:xfrm>
            <a:prstGeom prst="upArrow">
              <a:avLst>
                <a:gd name="adj1" fmla="val 50000"/>
                <a:gd name="adj2" fmla="val 52376"/>
              </a:avLst>
            </a:prstGeom>
            <a:solidFill>
              <a:schemeClr val="tx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86B12282-80FC-5BE1-69F3-F95C18289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7194">
              <a:off x="4756972" y="3940382"/>
              <a:ext cx="1683824" cy="77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dirty="0">
                  <a:solidFill>
                    <a:srgbClr val="008000"/>
                  </a:solidFill>
                </a:rPr>
                <a:t>r = 6 m</a:t>
              </a: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82BEF00B-C7B1-A0A7-0E82-ED29BB688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306" y="1152719"/>
              <a:ext cx="2369443" cy="56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dirty="0"/>
                <a:t>weapon flight path</a:t>
              </a:r>
            </a:p>
          </p:txBody>
        </p:sp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id="{2677E6FE-0693-9578-1579-CCD28EC41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187" y="5319714"/>
              <a:ext cx="2973196" cy="97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dirty="0">
                  <a:solidFill>
                    <a:srgbClr val="008000"/>
                  </a:solidFill>
                </a:rPr>
                <a:t>CEP</a:t>
              </a:r>
              <a:r>
                <a:rPr lang="en-US" altLang="en-US" baseline="-25000" dirty="0">
                  <a:solidFill>
                    <a:srgbClr val="008000"/>
                  </a:solidFill>
                </a:rPr>
                <a:t>50</a:t>
              </a:r>
              <a:r>
                <a:rPr lang="en-US" altLang="en-US" dirty="0">
                  <a:solidFill>
                    <a:srgbClr val="008000"/>
                  </a:solidFill>
                </a:rPr>
                <a:t> = 6 m</a:t>
              </a:r>
            </a:p>
          </p:txBody>
        </p:sp>
        <p:sp>
          <p:nvSpPr>
            <p:cNvPr id="30" name="Text Box 35">
              <a:extLst>
                <a:ext uri="{FF2B5EF4-FFF2-40B4-BE49-F238E27FC236}">
                  <a16:creationId xmlns:a16="http://schemas.microsoft.com/office/drawing/2014/main" id="{0E29710D-7EB0-E886-BA5C-1AFF8F0DE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57198" y="1987243"/>
              <a:ext cx="6166279" cy="874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</a:rPr>
                <a:t>Circular Error Probable (CEP)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7F11675-5F89-1151-78FA-FAB8AA6B1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113" y="3536950"/>
              <a:ext cx="112712" cy="1016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737F8014-FD4A-E2EB-6C05-099430DAA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550" y="3405188"/>
              <a:ext cx="565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DPI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1FB803F-7A0C-D6F9-50C0-E4F2D55036CB}"/>
              </a:ext>
            </a:extLst>
          </p:cNvPr>
          <p:cNvSpPr txBox="1"/>
          <p:nvPr/>
        </p:nvSpPr>
        <p:spPr>
          <a:xfrm>
            <a:off x="-109794" y="43105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75" lvl="1" indent="0">
              <a:spcBef>
                <a:spcPts val="75"/>
              </a:spcBef>
              <a:buNone/>
            </a:pPr>
            <a:r>
              <a:rPr lang="en-US" altLang="en-US" sz="1800" b="1" dirty="0" err="1">
                <a:solidFill>
                  <a:srgbClr val="000000"/>
                </a:solidFill>
              </a:rPr>
              <a:t>Driels</a:t>
            </a:r>
            <a:r>
              <a:rPr lang="en-US" altLang="en-US" sz="1800" b="1" dirty="0">
                <a:solidFill>
                  <a:srgbClr val="000000"/>
                </a:solidFill>
              </a:rPr>
              <a:t>, 22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Two Methods of Measurement</a:t>
            </a:r>
            <a:endParaRPr lang="en-US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FB803F-7A0C-D6F9-50C0-E4F2D55036CB}"/>
              </a:ext>
            </a:extLst>
          </p:cNvPr>
          <p:cNvSpPr txBox="1"/>
          <p:nvPr/>
        </p:nvSpPr>
        <p:spPr>
          <a:xfrm>
            <a:off x="-109794" y="43105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75" lvl="1" indent="0">
              <a:spcBef>
                <a:spcPts val="75"/>
              </a:spcBef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Army Training Circular 3-09.81, 3-16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9F03193-364F-FACA-6D8F-791544AF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3" y="941122"/>
            <a:ext cx="8751887" cy="345942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6FFC470-766E-92FC-F422-E12ED15D5929}"/>
              </a:ext>
            </a:extLst>
          </p:cNvPr>
          <p:cNvSpPr/>
          <p:nvPr/>
        </p:nvSpPr>
        <p:spPr bwMode="auto">
          <a:xfrm>
            <a:off x="609600" y="1504950"/>
            <a:ext cx="964008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-10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FBA9A7-DE38-347A-3A9F-6509C04E00DD}"/>
              </a:ext>
            </a:extLst>
          </p:cNvPr>
          <p:cNvSpPr/>
          <p:nvPr/>
        </p:nvSpPr>
        <p:spPr bwMode="auto">
          <a:xfrm>
            <a:off x="1920081" y="2148918"/>
            <a:ext cx="809958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DEP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50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409AE6-8991-9A8E-40E3-85AFD971E049}"/>
              </a:ext>
            </a:extLst>
          </p:cNvPr>
          <p:cNvCxnSpPr>
            <a:cxnSpLocks/>
          </p:cNvCxnSpPr>
          <p:nvPr/>
        </p:nvCxnSpPr>
        <p:spPr bwMode="auto">
          <a:xfrm>
            <a:off x="3062176" y="1581150"/>
            <a:ext cx="0" cy="19404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17A2965-3E4A-281B-0CDA-99FF6A8C6C7D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1504950"/>
            <a:ext cx="4509976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6E03596-0C8C-56FD-7E7B-D6B46026743B}"/>
              </a:ext>
            </a:extLst>
          </p:cNvPr>
          <p:cNvSpPr/>
          <p:nvPr/>
        </p:nvSpPr>
        <p:spPr bwMode="auto">
          <a:xfrm>
            <a:off x="5105400" y="1079050"/>
            <a:ext cx="809958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EP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772365951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0747">
              <a:spcBef>
                <a:spcPts val="75"/>
              </a:spcBef>
            </a:pPr>
            <a:r>
              <a:rPr lang="en-US" altLang="en-US" dirty="0">
                <a:solidFill>
                  <a:srgbClr val="000000"/>
                </a:solidFill>
              </a:rPr>
              <a:t>For air-to-surface weapons, delivery accuracy is typically referred to in terms of CEP in the ground plane</a:t>
            </a:r>
          </a:p>
          <a:p>
            <a:pPr marL="260747">
              <a:spcBef>
                <a:spcPts val="75"/>
              </a:spcBef>
            </a:pPr>
            <a:r>
              <a:rPr lang="en-US" altLang="en-US" dirty="0">
                <a:solidFill>
                  <a:srgbClr val="000000"/>
                </a:solidFill>
              </a:rPr>
              <a:t>CEP / REP/DEP only account for 50% of munitions</a:t>
            </a:r>
          </a:p>
          <a:p>
            <a:pPr marL="717947" lvl="1">
              <a:spcBef>
                <a:spcPts val="75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REMEMBER – CEP</a:t>
            </a:r>
            <a:r>
              <a:rPr lang="en-US" altLang="en-US" b="1" baseline="-25000" dirty="0">
                <a:solidFill>
                  <a:srgbClr val="000000"/>
                </a:solidFill>
              </a:rPr>
              <a:t>50</a:t>
            </a:r>
            <a:r>
              <a:rPr lang="en-US" altLang="en-US" b="1" dirty="0">
                <a:solidFill>
                  <a:srgbClr val="000000"/>
                </a:solidFill>
              </a:rPr>
              <a:t> of 6 m means that 50% of weapons will impact GREATER than 6m from the aimpoint! </a:t>
            </a:r>
          </a:p>
          <a:p>
            <a:pPr marL="560785" lvl="1">
              <a:spcBef>
                <a:spcPts val="75"/>
              </a:spcBef>
            </a:pPr>
            <a:r>
              <a:rPr lang="en-US" altLang="en-US" dirty="0">
                <a:solidFill>
                  <a:srgbClr val="000000"/>
                </a:solidFill>
              </a:rPr>
              <a:t>Assumes no gross errors in aimpoint / release parameters</a:t>
            </a:r>
          </a:p>
        </p:txBody>
      </p:sp>
      <p:sp>
        <p:nvSpPr>
          <p:cNvPr id="52227" name="Title 3"/>
          <p:cNvSpPr>
            <a:spLocks noGrp="1"/>
          </p:cNvSpPr>
          <p:nvPr>
            <p:ph type="title"/>
          </p:nvPr>
        </p:nvSpPr>
        <p:spPr>
          <a:xfrm>
            <a:off x="1485900" y="115491"/>
            <a:ext cx="6172200" cy="514350"/>
          </a:xfrm>
        </p:spPr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</a:rPr>
              <a:t>Delivery Accuracy Conclusions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BDB826-DD8A-D43C-D968-99B438636DB3}"/>
              </a:ext>
            </a:extLst>
          </p:cNvPr>
          <p:cNvGrpSpPr/>
          <p:nvPr/>
        </p:nvGrpSpPr>
        <p:grpSpPr>
          <a:xfrm>
            <a:off x="2590800" y="3105150"/>
            <a:ext cx="3557758" cy="1750928"/>
            <a:chOff x="1573213" y="1536700"/>
            <a:chExt cx="5495925" cy="4238625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E3BE0044-DD0C-13ED-5F2F-62058B7FD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9475" y="3703638"/>
              <a:ext cx="44577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" name="Line 7">
              <a:extLst>
                <a:ext uri="{FF2B5EF4-FFF2-40B4-BE49-F238E27FC236}">
                  <a16:creationId xmlns:a16="http://schemas.microsoft.com/office/drawing/2014/main" id="{2CC0BCFA-ECDC-30A1-7562-952DC3CDE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950" y="1993900"/>
              <a:ext cx="0" cy="37814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D503DE3C-1E86-0C80-A342-AA872EFBE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4705350"/>
              <a:ext cx="112713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B7C3DE9F-3254-7C52-683D-BC3FBD7C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988" y="3894138"/>
              <a:ext cx="112712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706A0F29-66BC-BDDA-6BA7-C6A7FDE05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13" y="4268788"/>
              <a:ext cx="114300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242740E9-73BF-3F72-ED7D-9E537080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413" y="4019550"/>
              <a:ext cx="112712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F298D54D-1A71-4D48-F54C-708A44D8E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950" y="2767013"/>
              <a:ext cx="112713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FDB09A83-EC70-76EA-0801-40A6FD49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388" y="2582863"/>
              <a:ext cx="111125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598F0D8E-D2AA-A041-5569-6588AC4B6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2044700"/>
              <a:ext cx="112712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Oval 16">
              <a:extLst>
                <a:ext uri="{FF2B5EF4-FFF2-40B4-BE49-F238E27FC236}">
                  <a16:creationId xmlns:a16="http://schemas.microsoft.com/office/drawing/2014/main" id="{921E04F3-2F3D-A3BF-E629-2A457CB0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2957513"/>
              <a:ext cx="111125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52344CA-864A-A48C-C34F-A3A064FC2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350" y="3206750"/>
              <a:ext cx="112713" cy="1016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1826EB51-135E-81FA-CD5B-97F91741A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75" y="2517775"/>
              <a:ext cx="112713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4BD96D69-3EBF-82FD-D5F4-725FFF24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113" y="4603750"/>
              <a:ext cx="111125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686A4A43-54C9-6B99-0BA0-385D23E6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425" y="2184400"/>
              <a:ext cx="112713" cy="10001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AAACEF83-4BFC-AD58-6041-9D6A4BA1B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213" y="3389313"/>
              <a:ext cx="112712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09BF087A-2354-1799-0420-7702603D7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113" y="3917950"/>
              <a:ext cx="112712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BB37DCF8-7C6E-4EA2-89A0-E9FF4D0C4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150" y="2957513"/>
              <a:ext cx="112713" cy="984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69BA1FA7-0E2C-CFB8-C992-5AE494E1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213" y="5018088"/>
              <a:ext cx="111125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87105A66-E06C-A4FA-C180-1CCA8B143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413" y="3206750"/>
              <a:ext cx="112712" cy="1016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969A5247-B2F8-C0BD-561B-9D057226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475" y="3894138"/>
              <a:ext cx="112713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Oval 27">
              <a:extLst>
                <a:ext uri="{FF2B5EF4-FFF2-40B4-BE49-F238E27FC236}">
                  <a16:creationId xmlns:a16="http://schemas.microsoft.com/office/drawing/2014/main" id="{79E35589-6B54-42C6-D0A9-E386EBD2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925" y="2646363"/>
              <a:ext cx="111125" cy="1000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89B9D462-7CEA-F0C0-FE44-8B395399B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813" y="3630613"/>
              <a:ext cx="160337" cy="1524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16BD9F62-DE98-DCA5-2156-B9D736EA3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2252663"/>
              <a:ext cx="3055937" cy="28432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7" name="AutoShape 29">
              <a:extLst>
                <a:ext uri="{FF2B5EF4-FFF2-40B4-BE49-F238E27FC236}">
                  <a16:creationId xmlns:a16="http://schemas.microsoft.com/office/drawing/2014/main" id="{DAF6BEB0-CC04-1534-AE76-613ED27BC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1536700"/>
              <a:ext cx="400050" cy="419100"/>
            </a:xfrm>
            <a:prstGeom prst="upArrow">
              <a:avLst>
                <a:gd name="adj1" fmla="val 50000"/>
                <a:gd name="adj2" fmla="val 52376"/>
              </a:avLst>
            </a:prstGeom>
            <a:solidFill>
              <a:schemeClr val="tx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ADA9FA9-C31A-D3A8-E14A-45DA46655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113" y="3536950"/>
              <a:ext cx="112712" cy="1016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C843CC19-342F-EF2A-718B-C79414F75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550" y="3405188"/>
              <a:ext cx="565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DPI</a:t>
              </a:r>
            </a:p>
          </p:txBody>
        </p:sp>
      </p:grpSp>
      <p:sp>
        <p:nvSpPr>
          <p:cNvPr id="37" name="Oval 8">
            <a:extLst>
              <a:ext uri="{FF2B5EF4-FFF2-40B4-BE49-F238E27FC236}">
                <a16:creationId xmlns:a16="http://schemas.microsoft.com/office/drawing/2014/main" id="{363AB298-F165-C0A1-1EFD-EB1F41E2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192" y="3408694"/>
            <a:ext cx="1978245" cy="1174499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63CB2A-CBF6-5ED8-6A33-F0DC6AD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Three Pillars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DD53C-9545-43E1-7155-81E5BEB8D3A8}"/>
              </a:ext>
            </a:extLst>
          </p:cNvPr>
          <p:cNvSpPr txBox="1"/>
          <p:nvPr/>
        </p:nvSpPr>
        <p:spPr>
          <a:xfrm>
            <a:off x="8085596" y="4478945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Georgia" panose="02040502050405020303" pitchFamily="18" charset="0"/>
              </a:rPr>
              <a:t>Driels</a:t>
            </a:r>
            <a:r>
              <a:rPr lang="en-US" sz="1200" b="1" dirty="0">
                <a:latin typeface="Georgia" panose="02040502050405020303" pitchFamily="18" charset="0"/>
              </a:rPr>
              <a:t>, 7-23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A1376-1A67-A60E-4DD2-488FE357783C}"/>
              </a:ext>
            </a:extLst>
          </p:cNvPr>
          <p:cNvSpPr txBox="1"/>
          <p:nvPr/>
        </p:nvSpPr>
        <p:spPr>
          <a:xfrm>
            <a:off x="666415" y="1867185"/>
            <a:ext cx="2528256" cy="28931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r>
              <a:rPr lang="en-US" sz="2000" b="1" dirty="0">
                <a:latin typeface="Georgia" panose="02040502050405020303" pitchFamily="18" charset="0"/>
              </a:rPr>
              <a:t>VULNERABILITY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551AD-5FFD-A1E2-41FC-153B10BB5971}"/>
              </a:ext>
            </a:extLst>
          </p:cNvPr>
          <p:cNvSpPr txBox="1"/>
          <p:nvPr/>
        </p:nvSpPr>
        <p:spPr>
          <a:xfrm>
            <a:off x="3581400" y="1838103"/>
            <a:ext cx="2057400" cy="29238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WEAPON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EFFECTS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D7D13-B214-6621-0072-0AA4A68D1CBA}"/>
              </a:ext>
            </a:extLst>
          </p:cNvPr>
          <p:cNvSpPr txBox="1"/>
          <p:nvPr/>
        </p:nvSpPr>
        <p:spPr>
          <a:xfrm>
            <a:off x="6019800" y="1823765"/>
            <a:ext cx="2057400" cy="29238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ARRIVAL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CONDITIONS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33239-6ABC-8543-6167-536249B5FE05}"/>
              </a:ext>
            </a:extLst>
          </p:cNvPr>
          <p:cNvSpPr txBox="1"/>
          <p:nvPr/>
        </p:nvSpPr>
        <p:spPr>
          <a:xfrm>
            <a:off x="666416" y="666750"/>
            <a:ext cx="7410784" cy="126188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800" b="1" spc="-300" dirty="0">
              <a:latin typeface="Georgia" panose="02040502050405020303" pitchFamily="18" charset="0"/>
            </a:endParaRPr>
          </a:p>
          <a:p>
            <a:pPr algn="ctr"/>
            <a:r>
              <a:rPr lang="en-US" sz="4000" b="1" dirty="0">
                <a:latin typeface="Georgia" panose="02040502050405020303" pitchFamily="18" charset="0"/>
              </a:rPr>
              <a:t> </a:t>
            </a:r>
            <a:r>
              <a:rPr lang="en-US" sz="4000" b="1" spc="300" dirty="0">
                <a:latin typeface="Georgia" panose="02040502050405020303" pitchFamily="18" charset="0"/>
              </a:rPr>
              <a:t>WEAPONEERING</a:t>
            </a:r>
            <a:endParaRPr lang="en-US" spc="300" dirty="0"/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B1A31A-F504-7E97-17BD-A1C8230AA43F}"/>
              </a:ext>
            </a:extLst>
          </p:cNvPr>
          <p:cNvSpPr/>
          <p:nvPr/>
        </p:nvSpPr>
        <p:spPr bwMode="auto">
          <a:xfrm>
            <a:off x="5867400" y="1733550"/>
            <a:ext cx="2362199" cy="323868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253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884738"/>
            <a:ext cx="2133600" cy="246062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UNCLASSIFIED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466FA1-20FB-04F8-B3F7-A62A23D99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</a:p>
          <a:p>
            <a:pPr marL="0" indent="0" algn="ctr">
              <a:buNone/>
            </a:pPr>
            <a:endParaRPr lang="en-US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0" i="1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This  briefing/presentation/document is for information only. No US Government commitment to sell, loan, lease, co-develop or co-produce defense articles or provide services is implied or intended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56C331-AB49-1E5A-5149-C867C298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8278" y="2456975"/>
            <a:ext cx="290988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</a:rPr>
              <a:t>Circular Error (CE)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940941" y="2385687"/>
            <a:ext cx="3239594" cy="2266108"/>
            <a:chOff x="2592" y="2160"/>
            <a:chExt cx="2938" cy="2040"/>
          </a:xfrm>
        </p:grpSpPr>
        <p:grpSp>
          <p:nvGrpSpPr>
            <p:cNvPr id="56356" name="Group 31"/>
            <p:cNvGrpSpPr>
              <a:grpSpLocks/>
            </p:cNvGrpSpPr>
            <p:nvPr/>
          </p:nvGrpSpPr>
          <p:grpSpPr bwMode="auto">
            <a:xfrm>
              <a:off x="2592" y="2160"/>
              <a:ext cx="2929" cy="2015"/>
              <a:chOff x="2592" y="2160"/>
              <a:chExt cx="2929" cy="2015"/>
            </a:xfrm>
          </p:grpSpPr>
          <p:grpSp>
            <p:nvGrpSpPr>
              <p:cNvPr id="56358" name="Group 27"/>
              <p:cNvGrpSpPr>
                <a:grpSpLocks/>
              </p:cNvGrpSpPr>
              <p:nvPr/>
            </p:nvGrpSpPr>
            <p:grpSpPr bwMode="auto">
              <a:xfrm>
                <a:off x="2592" y="2160"/>
                <a:ext cx="2929" cy="2015"/>
                <a:chOff x="2592" y="2160"/>
                <a:chExt cx="2929" cy="2015"/>
              </a:xfrm>
            </p:grpSpPr>
            <p:grpSp>
              <p:nvGrpSpPr>
                <p:cNvPr id="56360" name="Group 22"/>
                <p:cNvGrpSpPr>
                  <a:grpSpLocks/>
                </p:cNvGrpSpPr>
                <p:nvPr/>
              </p:nvGrpSpPr>
              <p:grpSpPr bwMode="auto">
                <a:xfrm>
                  <a:off x="2592" y="2160"/>
                  <a:ext cx="2929" cy="2015"/>
                  <a:chOff x="2941" y="2376"/>
                  <a:chExt cx="2112" cy="1524"/>
                </a:xfrm>
              </p:grpSpPr>
              <p:sp>
                <p:nvSpPr>
                  <p:cNvPr id="1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941" y="2376"/>
                    <a:ext cx="2112" cy="148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endParaRPr>
                  </a:p>
                </p:txBody>
              </p:sp>
              <p:sp>
                <p:nvSpPr>
                  <p:cNvPr id="12" name="Freeform 19"/>
                  <p:cNvSpPr>
                    <a:spLocks/>
                  </p:cNvSpPr>
                  <p:nvPr/>
                </p:nvSpPr>
                <p:spPr bwMode="auto">
                  <a:xfrm>
                    <a:off x="2942" y="3203"/>
                    <a:ext cx="2111" cy="697"/>
                  </a:xfrm>
                  <a:custGeom>
                    <a:avLst/>
                    <a:gdLst/>
                    <a:ahLst/>
                    <a:cxnLst>
                      <a:cxn ang="0">
                        <a:pos x="48" y="48"/>
                      </a:cxn>
                      <a:cxn ang="0">
                        <a:pos x="144" y="48"/>
                      </a:cxn>
                      <a:cxn ang="0">
                        <a:pos x="288" y="0"/>
                      </a:cxn>
                      <a:cxn ang="0">
                        <a:pos x="384" y="0"/>
                      </a:cxn>
                      <a:cxn ang="0">
                        <a:pos x="528" y="0"/>
                      </a:cxn>
                      <a:cxn ang="0">
                        <a:pos x="672" y="48"/>
                      </a:cxn>
                      <a:cxn ang="0">
                        <a:pos x="864" y="0"/>
                      </a:cxn>
                      <a:cxn ang="0">
                        <a:pos x="1104" y="0"/>
                      </a:cxn>
                      <a:cxn ang="0">
                        <a:pos x="1200" y="0"/>
                      </a:cxn>
                      <a:cxn ang="0">
                        <a:pos x="1392" y="96"/>
                      </a:cxn>
                      <a:cxn ang="0">
                        <a:pos x="1536" y="96"/>
                      </a:cxn>
                      <a:cxn ang="0">
                        <a:pos x="1776" y="96"/>
                      </a:cxn>
                      <a:cxn ang="0">
                        <a:pos x="1920" y="48"/>
                      </a:cxn>
                      <a:cxn ang="0">
                        <a:pos x="2064" y="96"/>
                      </a:cxn>
                      <a:cxn ang="0">
                        <a:pos x="2112" y="144"/>
                      </a:cxn>
                      <a:cxn ang="0">
                        <a:pos x="2112" y="624"/>
                      </a:cxn>
                      <a:cxn ang="0">
                        <a:pos x="0" y="624"/>
                      </a:cxn>
                      <a:cxn ang="0">
                        <a:pos x="0" y="96"/>
                      </a:cxn>
                      <a:cxn ang="0">
                        <a:pos x="48" y="48"/>
                      </a:cxn>
                    </a:cxnLst>
                    <a:rect l="0" t="0" r="r" b="b"/>
                    <a:pathLst>
                      <a:path w="2112" h="624">
                        <a:moveTo>
                          <a:pt x="48" y="48"/>
                        </a:moveTo>
                        <a:lnTo>
                          <a:pt x="144" y="48"/>
                        </a:lnTo>
                        <a:lnTo>
                          <a:pt x="288" y="0"/>
                        </a:lnTo>
                        <a:lnTo>
                          <a:pt x="384" y="0"/>
                        </a:lnTo>
                        <a:lnTo>
                          <a:pt x="528" y="0"/>
                        </a:lnTo>
                        <a:lnTo>
                          <a:pt x="672" y="48"/>
                        </a:lnTo>
                        <a:lnTo>
                          <a:pt x="864" y="0"/>
                        </a:lnTo>
                        <a:lnTo>
                          <a:pt x="1104" y="0"/>
                        </a:lnTo>
                        <a:lnTo>
                          <a:pt x="1200" y="0"/>
                        </a:lnTo>
                        <a:lnTo>
                          <a:pt x="1392" y="96"/>
                        </a:lnTo>
                        <a:lnTo>
                          <a:pt x="1536" y="96"/>
                        </a:lnTo>
                        <a:lnTo>
                          <a:pt x="1776" y="96"/>
                        </a:lnTo>
                        <a:lnTo>
                          <a:pt x="1920" y="48"/>
                        </a:lnTo>
                        <a:lnTo>
                          <a:pt x="2064" y="96"/>
                        </a:lnTo>
                        <a:lnTo>
                          <a:pt x="2112" y="144"/>
                        </a:lnTo>
                        <a:lnTo>
                          <a:pt x="2112" y="624"/>
                        </a:lnTo>
                        <a:lnTo>
                          <a:pt x="0" y="624"/>
                        </a:lnTo>
                        <a:lnTo>
                          <a:pt x="0" y="96"/>
                        </a:lnTo>
                        <a:lnTo>
                          <a:pt x="48" y="48"/>
                        </a:lnTo>
                        <a:close/>
                      </a:path>
                    </a:pathLst>
                  </a:custGeom>
                  <a:solidFill>
                    <a:srgbClr val="00A800"/>
                  </a:solidFill>
                  <a:ln w="28575" cap="flat" cmpd="sng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endParaRPr>
                  </a:p>
                </p:txBody>
              </p:sp>
            </p:grpSp>
            <p:sp>
              <p:nvSpPr>
                <p:cNvPr id="10" name="AutoShape 23"/>
                <p:cNvSpPr>
                  <a:spLocks noChangeArrowheads="1"/>
                </p:cNvSpPr>
                <p:nvPr/>
              </p:nvSpPr>
              <p:spPr bwMode="auto">
                <a:xfrm>
                  <a:off x="3850" y="2988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56359" name="Text Box 24"/>
              <p:cNvSpPr txBox="1">
                <a:spLocks noChangeArrowheads="1"/>
              </p:cNvSpPr>
              <p:nvPr/>
            </p:nvSpPr>
            <p:spPr bwMode="auto">
              <a:xfrm>
                <a:off x="3274" y="2948"/>
                <a:ext cx="817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350" dirty="0">
                    <a:solidFill>
                      <a:srgbClr val="000000"/>
                    </a:solidFill>
                  </a:rPr>
                  <a:t>Actual Target</a:t>
                </a:r>
              </a:p>
            </p:txBody>
          </p:sp>
        </p:grpSp>
        <p:sp>
          <p:nvSpPr>
            <p:cNvPr id="56357" name="Text Box 32"/>
            <p:cNvSpPr txBox="1">
              <a:spLocks noChangeArrowheads="1"/>
            </p:cNvSpPr>
            <p:nvPr/>
          </p:nvSpPr>
          <p:spPr bwMode="auto">
            <a:xfrm>
              <a:off x="2595" y="3930"/>
              <a:ext cx="293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200"/>
                </a:spcAft>
                <a:buFont typeface="Arial" panose="020B0604020202020204" pitchFamily="34" charset="0"/>
                <a:buChar char="»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350" dirty="0">
                  <a:solidFill>
                    <a:srgbClr val="000000"/>
                  </a:solidFill>
                </a:rPr>
                <a:t>Vertical Error (VE)</a:t>
              </a:r>
            </a:p>
          </p:txBody>
        </p:sp>
      </p:grpSp>
      <p:sp>
        <p:nvSpPr>
          <p:cNvPr id="563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Target Location Error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702029" y="2476500"/>
            <a:ext cx="2174081" cy="2174081"/>
            <a:chOff x="9571907" y="1505410"/>
            <a:chExt cx="2898751" cy="2897407"/>
          </a:xfrm>
        </p:grpSpPr>
        <p:sp>
          <p:nvSpPr>
            <p:cNvPr id="49" name="Chord 48"/>
            <p:cNvSpPr/>
            <p:nvPr/>
          </p:nvSpPr>
          <p:spPr>
            <a:xfrm rot="10800000">
              <a:off x="9571907" y="1505410"/>
              <a:ext cx="2871764" cy="2870433"/>
            </a:xfrm>
            <a:prstGeom prst="chord">
              <a:avLst>
                <a:gd name="adj1" fmla="val 10859978"/>
                <a:gd name="adj2" fmla="val 21503016"/>
              </a:avLst>
            </a:prstGeom>
            <a:solidFill>
              <a:srgbClr val="00A8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8" name="Chord 47"/>
            <p:cNvSpPr/>
            <p:nvPr/>
          </p:nvSpPr>
          <p:spPr>
            <a:xfrm>
              <a:off x="9571907" y="1532385"/>
              <a:ext cx="2871764" cy="2870432"/>
            </a:xfrm>
            <a:prstGeom prst="chord">
              <a:avLst>
                <a:gd name="adj1" fmla="val 10859978"/>
                <a:gd name="adj2" fmla="val 21503016"/>
              </a:avLst>
            </a:prstGeom>
            <a:solidFill>
              <a:srgbClr val="66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575082" y="2711341"/>
              <a:ext cx="2895576" cy="455398"/>
            </a:xfrm>
            <a:prstGeom prst="ellipse">
              <a:avLst/>
            </a:prstGeom>
            <a:solidFill>
              <a:srgbClr val="66C26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6325" name="Content Placeholder 2"/>
          <p:cNvSpPr>
            <a:spLocks noGrp="1"/>
          </p:cNvSpPr>
          <p:nvPr>
            <p:ph idx="1"/>
          </p:nvPr>
        </p:nvSpPr>
        <p:spPr>
          <a:xfrm>
            <a:off x="323850" y="732236"/>
            <a:ext cx="8667750" cy="1801912"/>
          </a:xfrm>
        </p:spPr>
        <p:txBody>
          <a:bodyPr/>
          <a:lstStyle/>
          <a:p>
            <a:pPr marL="264319" indent="-264319">
              <a:lnSpc>
                <a:spcPct val="80000"/>
              </a:lnSpc>
              <a:spcBef>
                <a:spcPts val="75"/>
              </a:spcBef>
              <a:tabLst>
                <a:tab pos="6048375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TLE</a:t>
            </a:r>
          </a:p>
          <a:p>
            <a:pPr marL="560785" lvl="1" indent="-210741">
              <a:lnSpc>
                <a:spcPct val="80000"/>
              </a:lnSpc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Actual target location vs. assessed target location</a:t>
            </a:r>
          </a:p>
          <a:p>
            <a:pPr marL="560785" lvl="1" indent="-210741">
              <a:lnSpc>
                <a:spcPct val="80000"/>
              </a:lnSpc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Usually expressed as TLE90 – rarely as TLE50</a:t>
            </a:r>
          </a:p>
          <a:p>
            <a:pPr marL="859631" lvl="2" indent="-211931">
              <a:lnSpc>
                <a:spcPct val="80000"/>
              </a:lnSpc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i.e., 90%(or 50%) of the time, the derived coordinates fall within X distance from the actual target location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253729" y="3206204"/>
            <a:ext cx="457200" cy="400050"/>
          </a:xfrm>
          <a:prstGeom prst="triangle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490126" y="2742870"/>
            <a:ext cx="457200" cy="400050"/>
          </a:xfrm>
          <a:prstGeom prst="triangle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69376" y="3598845"/>
            <a:ext cx="11282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0" dirty="0">
                <a:solidFill>
                  <a:srgbClr val="000000"/>
                </a:solidFill>
              </a:rPr>
              <a:t>Actual Target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12594" y="2571750"/>
            <a:ext cx="1710928" cy="1714500"/>
          </a:xfrm>
          <a:prstGeom prst="ellipse">
            <a:avLst/>
          </a:prstGeom>
          <a:noFill/>
          <a:ln w="57150" algn="ctr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237185" y="5391150"/>
            <a:ext cx="857250" cy="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1547813" y="3267075"/>
            <a:ext cx="457200" cy="400050"/>
          </a:xfrm>
          <a:prstGeom prst="triangle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685418" y="3645424"/>
            <a:ext cx="457200" cy="400050"/>
          </a:xfrm>
          <a:prstGeom prst="triangle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506574" y="2658387"/>
            <a:ext cx="457200" cy="400050"/>
          </a:xfrm>
          <a:prstGeom prst="triangle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4489846" y="2883566"/>
            <a:ext cx="13098" cy="1161907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AutoShape 30"/>
          <p:cNvSpPr>
            <a:spLocks/>
          </p:cNvSpPr>
          <p:nvPr/>
        </p:nvSpPr>
        <p:spPr bwMode="auto">
          <a:xfrm>
            <a:off x="8662178" y="2519808"/>
            <a:ext cx="285750" cy="2130773"/>
          </a:xfrm>
          <a:prstGeom prst="rightBracket">
            <a:avLst>
              <a:gd name="adj" fmla="val 36667"/>
            </a:avLst>
          </a:prstGeom>
          <a:noFill/>
          <a:ln w="5715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" name="AutoShape 40"/>
          <p:cNvSpPr>
            <a:spLocks noChangeArrowheads="1"/>
          </p:cNvSpPr>
          <p:nvPr/>
        </p:nvSpPr>
        <p:spPr bwMode="auto">
          <a:xfrm>
            <a:off x="7878847" y="3908328"/>
            <a:ext cx="285750" cy="228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AutoShape 41"/>
          <p:cNvSpPr>
            <a:spLocks noChangeArrowheads="1"/>
          </p:cNvSpPr>
          <p:nvPr/>
        </p:nvSpPr>
        <p:spPr bwMode="auto">
          <a:xfrm>
            <a:off x="4360069" y="3850377"/>
            <a:ext cx="285750" cy="228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>
            <a:off x="4335873" y="3297270"/>
            <a:ext cx="285750" cy="228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6702028" y="3545634"/>
            <a:ext cx="1124141" cy="1671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 flipV="1">
            <a:off x="7826169" y="2496741"/>
            <a:ext cx="0" cy="1102104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F64E4F34-32FE-9D51-670B-68D69EB7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47" y="3364463"/>
            <a:ext cx="900867" cy="50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350" dirty="0">
                <a:solidFill>
                  <a:srgbClr val="000000"/>
                </a:solidFill>
              </a:rPr>
              <a:t>Actual Target</a:t>
            </a:r>
          </a:p>
        </p:txBody>
      </p:sp>
      <p:sp>
        <p:nvSpPr>
          <p:cNvPr id="4" name="AutoShape 42">
            <a:extLst>
              <a:ext uri="{FF2B5EF4-FFF2-40B4-BE49-F238E27FC236}">
                <a16:creationId xmlns:a16="http://schemas.microsoft.com/office/drawing/2014/main" id="{01B73285-48BC-1950-985B-599E4C44D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273" y="3449670"/>
            <a:ext cx="285750" cy="228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AutoShape 40">
            <a:extLst>
              <a:ext uri="{FF2B5EF4-FFF2-40B4-BE49-F238E27FC236}">
                <a16:creationId xmlns:a16="http://schemas.microsoft.com/office/drawing/2014/main" id="{D5D32AA2-A1B8-462E-B973-2711B128F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724" y="3546001"/>
            <a:ext cx="285750" cy="228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AutoShape 40">
            <a:extLst>
              <a:ext uri="{FF2B5EF4-FFF2-40B4-BE49-F238E27FC236}">
                <a16:creationId xmlns:a16="http://schemas.microsoft.com/office/drawing/2014/main" id="{B45F4892-1DDD-005F-452F-1EDFC6AD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238" y="3163843"/>
            <a:ext cx="285750" cy="228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:a16="http://schemas.microsoft.com/office/drawing/2014/main" id="{708E9AB1-BC95-D6CC-EE0B-1182B33D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697" y="2783287"/>
            <a:ext cx="285750" cy="228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5DD5D92D-71A0-8C0B-0854-3E5919B1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610" y="3416295"/>
            <a:ext cx="255882" cy="223239"/>
          </a:xfrm>
          <a:prstGeom prst="triangle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A93236-DC63-3469-5BB3-47112C988891}"/>
              </a:ext>
            </a:extLst>
          </p:cNvPr>
          <p:cNvSpPr txBox="1"/>
          <p:nvPr/>
        </p:nvSpPr>
        <p:spPr>
          <a:xfrm>
            <a:off x="4935599" y="6398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75" lvl="1" indent="0">
              <a:spcBef>
                <a:spcPts val="75"/>
              </a:spcBef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JP 3-09.3, Close Air Support, III-32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 animBg="1"/>
      <p:bldP spid="16" grpId="1" animBg="1"/>
      <p:bldP spid="17" grpId="0" animBg="1"/>
      <p:bldP spid="17" grpId="1" animBg="1"/>
      <p:bldP spid="17" grpId="2" animBg="1"/>
      <p:bldP spid="18" grpId="0"/>
      <p:bldP spid="18" grpId="1"/>
      <p:bldP spid="19" grpId="0" animBg="1"/>
      <p:bldP spid="19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4" grpId="2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AF7A-2BB7-AF7C-2A7F-734363F2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Location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11D59-4153-2738-6A20-51EE6EA5C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TLE determined by the means a coordinate was derived</a:t>
            </a:r>
          </a:p>
          <a:p>
            <a:r>
              <a:rPr lang="en-US" dirty="0"/>
              <a:t>Charts, sensors, and methods have limits</a:t>
            </a:r>
          </a:p>
          <a:p>
            <a:r>
              <a:rPr lang="en-US" dirty="0"/>
              <a:t>Example: National Map Accuracy Standard 1:50000 chart</a:t>
            </a:r>
          </a:p>
          <a:p>
            <a:pPr lvl="1"/>
            <a:r>
              <a:rPr lang="en-US" dirty="0"/>
              <a:t>90% of features must have error of less than 42 m</a:t>
            </a:r>
          </a:p>
          <a:p>
            <a:r>
              <a:rPr lang="en-US" dirty="0"/>
              <a:t>TLE only need to be of sufficient fidelity to create the desired effects on target through efficient battle tracking and effective fire support integration.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606FE-4A47-E9D9-2E51-4C5B714617C1}"/>
              </a:ext>
            </a:extLst>
          </p:cNvPr>
          <p:cNvSpPr txBox="1"/>
          <p:nvPr/>
        </p:nvSpPr>
        <p:spPr>
          <a:xfrm>
            <a:off x="-533400" y="4439650"/>
            <a:ext cx="982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75" lvl="1" indent="0">
              <a:spcBef>
                <a:spcPts val="75"/>
              </a:spcBef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JP 3-09.3, Close Air Support, III-31, </a:t>
            </a:r>
            <a:r>
              <a:rPr lang="en-US" dirty="0">
                <a:hlinkClick r:id="rId2"/>
              </a:rPr>
              <a:t>Map Accuracy Standards | U.S. Geological Survey (usgs.gov)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66112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AF7A-2BB7-AF7C-2A7F-734363F2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Location Error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E97E5-99A0-3ED5-5FE5-AAC061F2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1" y="666750"/>
            <a:ext cx="7331138" cy="40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43343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Impact Parameters</a:t>
            </a:r>
            <a:endParaRPr lang="en-US" altLang="en-US"/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Conditions of the weapon at impact effect the weaponeering solution</a:t>
            </a:r>
            <a:endParaRPr lang="en-US" altLang="en-US" sz="1950" dirty="0">
              <a:solidFill>
                <a:srgbClr val="000000"/>
              </a:solidFill>
            </a:endParaRP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800" dirty="0">
                <a:solidFill>
                  <a:srgbClr val="000000"/>
                </a:solidFill>
              </a:rPr>
              <a:t>Impact angle</a:t>
            </a:r>
          </a:p>
          <a:p>
            <a:pPr marL="1021556" lvl="2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Higher usually better for velocity, penetration, and accuracy</a:t>
            </a:r>
          </a:p>
          <a:p>
            <a:pPr marL="1021556" lvl="2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Some targets require low angle attack due to structural characteristic (</a:t>
            </a:r>
            <a:r>
              <a:rPr lang="en-US" altLang="en-US" sz="1400" dirty="0" err="1">
                <a:solidFill>
                  <a:srgbClr val="000000"/>
                </a:solidFill>
              </a:rPr>
              <a:t>ie</a:t>
            </a:r>
            <a:r>
              <a:rPr lang="en-US" altLang="en-US" sz="1400" dirty="0">
                <a:solidFill>
                  <a:srgbClr val="000000"/>
                </a:solidFill>
              </a:rPr>
              <a:t>. tunnels)</a:t>
            </a:r>
          </a:p>
          <a:p>
            <a:pPr marL="1021556" lvl="2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Some weapons may give different effects at different angles (</a:t>
            </a:r>
            <a:r>
              <a:rPr lang="en-US" altLang="en-US" sz="1400" dirty="0" err="1">
                <a:solidFill>
                  <a:srgbClr val="000000"/>
                </a:solidFill>
              </a:rPr>
              <a:t>ie</a:t>
            </a:r>
            <a:r>
              <a:rPr lang="en-US" altLang="en-US" sz="1400" dirty="0">
                <a:solidFill>
                  <a:srgbClr val="000000"/>
                </a:solidFill>
              </a:rPr>
              <a:t>. Fragment patterns of air burst weapons)</a:t>
            </a: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800" dirty="0">
                <a:solidFill>
                  <a:srgbClr val="000000"/>
                </a:solidFill>
              </a:rPr>
              <a:t>Impact velocity</a:t>
            </a:r>
          </a:p>
          <a:p>
            <a:pPr marL="1021556" lvl="2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Too fast will exceed structural limits – weapon may break apart before effective detonation</a:t>
            </a:r>
          </a:p>
          <a:p>
            <a:pPr marL="1021556" lvl="2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Too slow will not meet penetration requirements – weapon may not reach targeted area</a:t>
            </a: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800" dirty="0">
                <a:solidFill>
                  <a:srgbClr val="000000"/>
                </a:solidFill>
              </a:rPr>
              <a:t>Quantity / spacing</a:t>
            </a:r>
          </a:p>
          <a:p>
            <a:pPr marL="1021556" lvl="2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Multiple impact may be required to achieve desired results</a:t>
            </a:r>
          </a:p>
          <a:p>
            <a:pPr marL="1021556" lvl="2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Damage from initial weapon may effect subsequent weapon results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marL="564356" lvl="1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F097E7-5838-A5F2-B683-6F039D9CFC14}"/>
              </a:ext>
            </a:extLst>
          </p:cNvPr>
          <p:cNvCxnSpPr>
            <a:cxnSpLocks/>
          </p:cNvCxnSpPr>
          <p:nvPr/>
        </p:nvCxnSpPr>
        <p:spPr bwMode="auto">
          <a:xfrm flipH="1">
            <a:off x="7963599" y="3158957"/>
            <a:ext cx="625538" cy="1219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5FF6C7-23E8-5A69-54ED-F7A89E273239}"/>
              </a:ext>
            </a:extLst>
          </p:cNvPr>
          <p:cNvCxnSpPr>
            <a:cxnSpLocks/>
          </p:cNvCxnSpPr>
          <p:nvPr/>
        </p:nvCxnSpPr>
        <p:spPr bwMode="auto">
          <a:xfrm flipH="1">
            <a:off x="6184758" y="3716779"/>
            <a:ext cx="1295400" cy="6157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7F22D4-CB21-BAFF-05C7-7572B6FACA98}"/>
              </a:ext>
            </a:extLst>
          </p:cNvPr>
          <p:cNvSpPr txBox="1"/>
          <p:nvPr/>
        </p:nvSpPr>
        <p:spPr>
          <a:xfrm>
            <a:off x="7848600" y="4332508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angle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7271C-68FD-6556-C95E-AA45EA2CC548}"/>
              </a:ext>
            </a:extLst>
          </p:cNvPr>
          <p:cNvSpPr txBox="1"/>
          <p:nvPr/>
        </p:nvSpPr>
        <p:spPr>
          <a:xfrm>
            <a:off x="5879958" y="4281567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angle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8C72E-EBEF-EA38-85A6-CA3B3DA065BC}"/>
              </a:ext>
            </a:extLst>
          </p:cNvPr>
          <p:cNvSpPr txBox="1"/>
          <p:nvPr/>
        </p:nvSpPr>
        <p:spPr>
          <a:xfrm>
            <a:off x="-609600" y="4439650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75" lvl="1" indent="0">
              <a:spcBef>
                <a:spcPts val="75"/>
              </a:spcBef>
              <a:buNone/>
            </a:pPr>
            <a:r>
              <a:rPr lang="en-US" altLang="en-US" sz="1800" b="1" dirty="0" err="1">
                <a:solidFill>
                  <a:srgbClr val="000000"/>
                </a:solidFill>
              </a:rPr>
              <a:t>Driels</a:t>
            </a:r>
            <a:r>
              <a:rPr lang="en-US" altLang="en-US" sz="1800" b="1" dirty="0">
                <a:solidFill>
                  <a:srgbClr val="000000"/>
                </a:solidFill>
              </a:rPr>
              <a:t>, 23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729D30-A6F9-768F-7549-3FC9EF26F517}"/>
              </a:ext>
            </a:extLst>
          </p:cNvPr>
          <p:cNvCxnSpPr>
            <a:cxnSpLocks/>
          </p:cNvCxnSpPr>
          <p:nvPr/>
        </p:nvCxnSpPr>
        <p:spPr bwMode="auto">
          <a:xfrm>
            <a:off x="5943600" y="4378157"/>
            <a:ext cx="2971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2D7C-3431-9163-913C-E5BC9BEE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Quantity/Spacing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2F6037-6463-CAC4-93C7-7F2CEAF6CF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58" y="742950"/>
            <a:ext cx="3675063" cy="3675063"/>
          </a:xfrm>
        </p:spPr>
      </p:pic>
      <p:pic>
        <p:nvPicPr>
          <p:cNvPr id="8" name="Content Placeholder 7" descr="A picture containing text, cosmetic&#10;&#10;Description automatically generated">
            <a:extLst>
              <a:ext uri="{FF2B5EF4-FFF2-40B4-BE49-F238E27FC236}">
                <a16:creationId xmlns:a16="http://schemas.microsoft.com/office/drawing/2014/main" id="{CE8C6600-A4DE-DD26-216F-E1416B4F74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979" y="742950"/>
            <a:ext cx="3675063" cy="36750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E77668-1FC6-5D15-ABCE-8D6C8DB9AE33}"/>
              </a:ext>
            </a:extLst>
          </p:cNvPr>
          <p:cNvSpPr txBox="1"/>
          <p:nvPr/>
        </p:nvSpPr>
        <p:spPr>
          <a:xfrm>
            <a:off x="1234807" y="4400550"/>
            <a:ext cx="240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Target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CEEB8-0391-CE73-6AF8-896E7F2FD94A}"/>
              </a:ext>
            </a:extLst>
          </p:cNvPr>
          <p:cNvSpPr txBox="1"/>
          <p:nvPr/>
        </p:nvSpPr>
        <p:spPr>
          <a:xfrm>
            <a:off x="5507829" y="4400550"/>
            <a:ext cx="287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Post-Strike Target Conditions</a:t>
            </a:r>
          </a:p>
        </p:txBody>
      </p:sp>
    </p:spTree>
    <p:extLst>
      <p:ext uri="{BB962C8B-B14F-4D97-AF65-F5344CB8AC3E}">
        <p14:creationId xmlns:p14="http://schemas.microsoft.com/office/powerpoint/2010/main" val="2425217671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63CB2A-CBF6-5ED8-6A33-F0DC6AD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Pillars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29CDA-9DB0-6FFE-9B9D-5740B6DFA14A}"/>
              </a:ext>
            </a:extLst>
          </p:cNvPr>
          <p:cNvSpPr/>
          <p:nvPr/>
        </p:nvSpPr>
        <p:spPr>
          <a:xfrm>
            <a:off x="2112828" y="616677"/>
            <a:ext cx="4907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WEAPONEERING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30E9A-9AAF-BD53-7D09-B8FABF9A3E03}"/>
              </a:ext>
            </a:extLst>
          </p:cNvPr>
          <p:cNvSpPr txBox="1"/>
          <p:nvPr/>
        </p:nvSpPr>
        <p:spPr>
          <a:xfrm>
            <a:off x="2008325" y="1443295"/>
            <a:ext cx="476862" cy="33907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600" b="1" spc="-300" dirty="0">
                <a:solidFill>
                  <a:srgbClr val="FF0000"/>
                </a:solidFill>
              </a:rPr>
              <a:t>VULNERABILITY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80AFE-FE19-A236-F0B1-7100BC275CBE}"/>
              </a:ext>
            </a:extLst>
          </p:cNvPr>
          <p:cNvSpPr txBox="1"/>
          <p:nvPr/>
        </p:nvSpPr>
        <p:spPr>
          <a:xfrm>
            <a:off x="4267200" y="1200150"/>
            <a:ext cx="476862" cy="363894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600" b="1" spc="-300" dirty="0">
                <a:solidFill>
                  <a:srgbClr val="002060"/>
                </a:solidFill>
              </a:rPr>
              <a:t>WEAPON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ACA0C-0D78-D07A-3370-703CC2D49A83}"/>
              </a:ext>
            </a:extLst>
          </p:cNvPr>
          <p:cNvSpPr txBox="1"/>
          <p:nvPr/>
        </p:nvSpPr>
        <p:spPr>
          <a:xfrm>
            <a:off x="6699022" y="1443295"/>
            <a:ext cx="403828" cy="333540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200" b="1" spc="-300" dirty="0">
                <a:solidFill>
                  <a:srgbClr val="FF0000"/>
                </a:solidFill>
              </a:rPr>
              <a:t>ARRIVAL CONDITIONS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DD53C-9545-43E1-7155-81E5BEB8D3A8}"/>
              </a:ext>
            </a:extLst>
          </p:cNvPr>
          <p:cNvSpPr txBox="1"/>
          <p:nvPr/>
        </p:nvSpPr>
        <p:spPr>
          <a:xfrm>
            <a:off x="194507" y="440422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7-23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B1A31A-F504-7E97-17BD-A1C8230AA43F}"/>
              </a:ext>
            </a:extLst>
          </p:cNvPr>
          <p:cNvSpPr/>
          <p:nvPr/>
        </p:nvSpPr>
        <p:spPr bwMode="auto">
          <a:xfrm>
            <a:off x="4343400" y="1276350"/>
            <a:ext cx="403828" cy="3562557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98369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Damage Mechanisms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5"/>
              </a:spcBef>
            </a:pPr>
            <a:r>
              <a:rPr lang="en-US" altLang="en-US" sz="2100" dirty="0"/>
              <a:t>Munitions are designed to produce specific effects against different types of targets</a:t>
            </a:r>
          </a:p>
          <a:p>
            <a:pPr>
              <a:spcBef>
                <a:spcPts val="75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Weapon construction, guidance, and </a:t>
            </a:r>
            <a:r>
              <a:rPr lang="en-US" altLang="en-US" sz="2100" dirty="0" err="1">
                <a:solidFill>
                  <a:srgbClr val="000000"/>
                </a:solidFill>
              </a:rPr>
              <a:t>fuzing</a:t>
            </a:r>
            <a:r>
              <a:rPr lang="en-US" altLang="en-US" sz="2100" dirty="0">
                <a:solidFill>
                  <a:srgbClr val="000000"/>
                </a:solidFill>
              </a:rPr>
              <a:t> all factor into overall munition effectiveness</a:t>
            </a:r>
          </a:p>
          <a:p>
            <a:pPr>
              <a:spcBef>
                <a:spcPts val="75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Damage mechanisms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Blast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Fragmentation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Shaped charge penetration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Cratering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Incendiary </a:t>
            </a:r>
            <a:endParaRPr lang="en-US" altLang="en-US" sz="1350" dirty="0">
              <a:solidFill>
                <a:srgbClr val="000000"/>
              </a:solidFill>
            </a:endParaRPr>
          </a:p>
          <a:p>
            <a:pPr>
              <a:spcBef>
                <a:spcPts val="75"/>
              </a:spcBef>
            </a:pPr>
            <a:endParaRPr lang="en-US" altLang="en-US" sz="2100" dirty="0">
              <a:solidFill>
                <a:srgbClr val="000000"/>
              </a:solidFill>
            </a:endParaRPr>
          </a:p>
        </p:txBody>
      </p:sp>
      <p:graphicFrame>
        <p:nvGraphicFramePr>
          <p:cNvPr id="645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55210"/>
              </p:ext>
            </p:extLst>
          </p:nvPr>
        </p:nvGraphicFramePr>
        <p:xfrm>
          <a:off x="4114800" y="1962150"/>
          <a:ext cx="4343400" cy="257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6133333" imgH="4723810" progId="">
                  <p:embed/>
                </p:oleObj>
              </mc:Choice>
              <mc:Fallback>
                <p:oleObj name="Clip" r:id="rId3" imgW="6133333" imgH="4723810" progId="">
                  <p:embed/>
                  <p:pic>
                    <p:nvPicPr>
                      <p:cNvPr id="645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45" t="18315" r="4474" b="13293"/>
                      <a:stretch>
                        <a:fillRect/>
                      </a:stretch>
                    </p:blipFill>
                    <p:spPr bwMode="ltGray">
                      <a:xfrm>
                        <a:off x="4114800" y="1962150"/>
                        <a:ext cx="4343400" cy="257005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6DE6C8-D9CE-6689-179C-BD78E345C20B}"/>
              </a:ext>
            </a:extLst>
          </p:cNvPr>
          <p:cNvSpPr txBox="1"/>
          <p:nvPr/>
        </p:nvSpPr>
        <p:spPr>
          <a:xfrm>
            <a:off x="194507" y="4404228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8-18v</a:t>
            </a: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Damage Mechanism - Blast</a:t>
            </a:r>
            <a:endParaRPr lang="en-US" altLang="en-US"/>
          </a:p>
        </p:txBody>
      </p:sp>
      <p:sp>
        <p:nvSpPr>
          <p:cNvPr id="66564" name="Rectangle 3"/>
          <p:cNvSpPr>
            <a:spLocks noGrp="1"/>
          </p:cNvSpPr>
          <p:nvPr>
            <p:ph type="body" idx="1"/>
          </p:nvPr>
        </p:nvSpPr>
        <p:spPr>
          <a:xfrm>
            <a:off x="304800" y="819150"/>
            <a:ext cx="5638800" cy="2383631"/>
          </a:xfrm>
        </p:spPr>
        <p:txBody>
          <a:bodyPr/>
          <a:lstStyle/>
          <a:p>
            <a:pPr marL="260747" indent="-217885">
              <a:lnSpc>
                <a:spcPct val="150000"/>
              </a:lnSpc>
              <a:spcBef>
                <a:spcPts val="75"/>
              </a:spcBef>
            </a:pPr>
            <a:r>
              <a:rPr lang="en-US" altLang="en-US" sz="1800" dirty="0"/>
              <a:t>High Explosive is converted to gas a high pressure and temperature</a:t>
            </a:r>
          </a:p>
          <a:p>
            <a:pPr marL="260747" indent="-217885">
              <a:lnSpc>
                <a:spcPct val="150000"/>
              </a:lnSpc>
              <a:spcBef>
                <a:spcPts val="75"/>
              </a:spcBef>
            </a:pPr>
            <a:r>
              <a:rPr lang="en-US" altLang="en-US" sz="1800" dirty="0"/>
              <a:t>Sharply defined wave of increased pressure rapidly propagated through a surrounding medium</a:t>
            </a:r>
          </a:p>
          <a:p>
            <a:pPr marL="560785" lvl="1" indent="-217885">
              <a:lnSpc>
                <a:spcPct val="150000"/>
              </a:lnSpc>
              <a:spcBef>
                <a:spcPts val="75"/>
              </a:spcBef>
            </a:pPr>
            <a:r>
              <a:rPr lang="en-US" altLang="en-US" sz="1500" dirty="0">
                <a:solidFill>
                  <a:srgbClr val="000000"/>
                </a:solidFill>
              </a:rPr>
              <a:t>High overpressure and dynamic pressure</a:t>
            </a:r>
          </a:p>
          <a:p>
            <a:pPr marL="560785" lvl="1" indent="-217885">
              <a:lnSpc>
                <a:spcPct val="150000"/>
              </a:lnSpc>
              <a:spcBef>
                <a:spcPts val="75"/>
              </a:spcBef>
            </a:pPr>
            <a:r>
              <a:rPr lang="en-US" altLang="en-US" sz="1500" dirty="0">
                <a:solidFill>
                  <a:srgbClr val="000000"/>
                </a:solidFill>
              </a:rPr>
              <a:t>“Loading” – shock and quasi-static pressure</a:t>
            </a:r>
          </a:p>
          <a:p>
            <a:pPr marL="260747" indent="-217885">
              <a:lnSpc>
                <a:spcPct val="150000"/>
              </a:lnSpc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Blast effects dissipate quickly at a relatively predictable rate</a:t>
            </a:r>
          </a:p>
          <a:p>
            <a:pPr marL="260747" indent="-217885">
              <a:lnSpc>
                <a:spcPct val="150000"/>
              </a:lnSpc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Uniform distribution in all directions</a:t>
            </a:r>
          </a:p>
          <a:p>
            <a:pPr marL="560785" lvl="1" indent="-217885">
              <a:lnSpc>
                <a:spcPct val="150000"/>
              </a:lnSpc>
              <a:spcBef>
                <a:spcPts val="75"/>
              </a:spcBef>
            </a:pPr>
            <a:r>
              <a:rPr lang="en-US" altLang="en-US" sz="1500" dirty="0">
                <a:solidFill>
                  <a:srgbClr val="000000"/>
                </a:solidFill>
              </a:rPr>
              <a:t>Independent of impact angle / velocity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88870-D2E4-265A-F16E-0FA373706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276349"/>
            <a:ext cx="3082599" cy="1625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EFA02-AEE9-C1A2-B0F9-DD31DCBDE6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84" y="2952750"/>
            <a:ext cx="3090115" cy="16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8B44D-D581-0115-6E9B-C0EF0ED3D1AD}"/>
              </a:ext>
            </a:extLst>
          </p:cNvPr>
          <p:cNvSpPr txBox="1"/>
          <p:nvPr/>
        </p:nvSpPr>
        <p:spPr>
          <a:xfrm>
            <a:off x="228600" y="440055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9-10</a:t>
            </a: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xfrm>
            <a:off x="457200" y="819150"/>
            <a:ext cx="5638800" cy="3942160"/>
          </a:xfrm>
        </p:spPr>
        <p:txBody>
          <a:bodyPr/>
          <a:lstStyle/>
          <a:p>
            <a:pPr marL="260747" indent="-260747"/>
            <a:r>
              <a:rPr lang="en-US" altLang="en-US" sz="1800" dirty="0"/>
              <a:t>High velocity pieces from exploding warhead</a:t>
            </a:r>
          </a:p>
          <a:p>
            <a:pPr marL="260747" indent="-260747"/>
            <a:r>
              <a:rPr lang="en-US" altLang="en-US" sz="1800" dirty="0">
                <a:solidFill>
                  <a:srgbClr val="000000"/>
                </a:solidFill>
              </a:rPr>
              <a:t>Approximately 30% of explosive energy used to fragment casing</a:t>
            </a:r>
          </a:p>
          <a:p>
            <a:pPr marL="260747" indent="-260747"/>
            <a:r>
              <a:rPr lang="en-US" altLang="en-US" sz="1800" dirty="0"/>
              <a:t>Fragments perforate target</a:t>
            </a:r>
          </a:p>
          <a:p>
            <a:pPr marL="554831" lvl="1" indent="-208360"/>
            <a:r>
              <a:rPr lang="en-US" altLang="en-US" sz="1500" dirty="0">
                <a:solidFill>
                  <a:srgbClr val="000000"/>
                </a:solidFill>
              </a:rPr>
              <a:t>Casing can be scored to ensure predictable </a:t>
            </a:r>
          </a:p>
          <a:p>
            <a:pPr marL="346471" lvl="1" indent="0">
              <a:buNone/>
            </a:pPr>
            <a:r>
              <a:rPr lang="en-US" altLang="en-US" sz="1500" dirty="0">
                <a:solidFill>
                  <a:srgbClr val="000000"/>
                </a:solidFill>
              </a:rPr>
              <a:t>distribution of fragments</a:t>
            </a:r>
          </a:p>
          <a:p>
            <a:pPr marL="554831" lvl="1" indent="-208360"/>
            <a:r>
              <a:rPr lang="en-US" altLang="en-US" sz="1500" dirty="0">
                <a:solidFill>
                  <a:srgbClr val="000000"/>
                </a:solidFill>
              </a:rPr>
              <a:t>Fragments travel faster &amp; further than blast</a:t>
            </a:r>
          </a:p>
          <a:p>
            <a:pPr marL="554831" lvl="1" indent="-208360"/>
            <a:r>
              <a:rPr lang="en-US" altLang="en-US" sz="1500" dirty="0">
                <a:solidFill>
                  <a:srgbClr val="000000"/>
                </a:solidFill>
              </a:rPr>
              <a:t>Density and velocity of fragments rapidly </a:t>
            </a:r>
          </a:p>
          <a:p>
            <a:pPr marL="346471" lvl="1" indent="0">
              <a:buNone/>
            </a:pPr>
            <a:r>
              <a:rPr lang="en-US" altLang="en-US" sz="1500" dirty="0">
                <a:solidFill>
                  <a:srgbClr val="000000"/>
                </a:solidFill>
              </a:rPr>
              <a:t>decreases over a given distance</a:t>
            </a:r>
          </a:p>
          <a:p>
            <a:pPr marL="554831" lvl="1" indent="-208360"/>
            <a:r>
              <a:rPr lang="en-US" altLang="en-US" sz="1500" dirty="0">
                <a:solidFill>
                  <a:srgbClr val="000000"/>
                </a:solidFill>
              </a:rPr>
              <a:t>Fragmentation pattern depends on</a:t>
            </a:r>
          </a:p>
          <a:p>
            <a:pPr marL="859631" lvl="2" indent="-219075"/>
            <a:r>
              <a:rPr lang="en-US" altLang="en-US" sz="1350" dirty="0">
                <a:solidFill>
                  <a:srgbClr val="000000"/>
                </a:solidFill>
              </a:rPr>
              <a:t>Explosive charge</a:t>
            </a:r>
          </a:p>
          <a:p>
            <a:pPr marL="859631" lvl="2" indent="-219075"/>
            <a:r>
              <a:rPr lang="en-US" altLang="en-US" sz="1350" dirty="0">
                <a:solidFill>
                  <a:srgbClr val="000000"/>
                </a:solidFill>
              </a:rPr>
              <a:t>Height of burst</a:t>
            </a:r>
          </a:p>
          <a:p>
            <a:pPr marL="859631" lvl="2" indent="-219075"/>
            <a:r>
              <a:rPr lang="en-US" altLang="en-US" sz="1350" dirty="0">
                <a:solidFill>
                  <a:srgbClr val="000000"/>
                </a:solidFill>
              </a:rPr>
              <a:t>Impact angle</a:t>
            </a:r>
          </a:p>
          <a:p>
            <a:pPr marL="554831" lvl="1" indent="-208360" algn="r">
              <a:buNone/>
            </a:pPr>
            <a:endParaRPr lang="en-US" altLang="en-US" sz="1800" dirty="0">
              <a:solidFill>
                <a:schemeClr val="accent1"/>
              </a:solidFill>
            </a:endParaRPr>
          </a:p>
        </p:txBody>
      </p:sp>
      <p:sp>
        <p:nvSpPr>
          <p:cNvPr id="686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Damage Mechanisms - Frag</a:t>
            </a:r>
          </a:p>
        </p:txBody>
      </p:sp>
      <p:pic>
        <p:nvPicPr>
          <p:cNvPr id="3" name="Picture 2" descr="A picture containing ground, outdoor, park, concrete&#10;&#10;Description automatically generated">
            <a:extLst>
              <a:ext uri="{FF2B5EF4-FFF2-40B4-BE49-F238E27FC236}">
                <a16:creationId xmlns:a16="http://schemas.microsoft.com/office/drawing/2014/main" id="{FA772180-EF9D-E9C7-377E-3AE5D94243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698" y="1733550"/>
            <a:ext cx="4185892" cy="2800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01D870-841A-C0DD-EA7B-43A477890818}"/>
              </a:ext>
            </a:extLst>
          </p:cNvPr>
          <p:cNvSpPr txBox="1"/>
          <p:nvPr/>
        </p:nvSpPr>
        <p:spPr>
          <a:xfrm>
            <a:off x="228600" y="440055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11-12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Damage Mechanism - Shaped Charged Penetration</a:t>
            </a:r>
            <a:endParaRPr lang="en-US" altLang="en-US" sz="1800"/>
          </a:p>
        </p:txBody>
      </p:sp>
      <p:sp>
        <p:nvSpPr>
          <p:cNvPr id="70660" name="Rectangle 3"/>
          <p:cNvSpPr>
            <a:spLocks noGrp="1"/>
          </p:cNvSpPr>
          <p:nvPr>
            <p:ph type="body" idx="1"/>
          </p:nvPr>
        </p:nvSpPr>
        <p:spPr>
          <a:xfrm>
            <a:off x="228600" y="773460"/>
            <a:ext cx="6409135" cy="3942160"/>
          </a:xfrm>
        </p:spPr>
        <p:txBody>
          <a:bodyPr/>
          <a:lstStyle/>
          <a:p>
            <a:pPr>
              <a:spcBef>
                <a:spcPts val="75"/>
              </a:spcBef>
            </a:pPr>
            <a:r>
              <a:rPr lang="en-US" altLang="en-US" sz="1800" dirty="0"/>
              <a:t>Explosive charge with a shaped cavity</a:t>
            </a:r>
          </a:p>
          <a:p>
            <a:pPr>
              <a:spcBef>
                <a:spcPts val="75"/>
              </a:spcBef>
            </a:pPr>
            <a:r>
              <a:rPr lang="en-US" altLang="en-US" sz="1800" dirty="0"/>
              <a:t>Concentrates explosive force in a single direction</a:t>
            </a:r>
          </a:p>
          <a:p>
            <a:pPr lvl="1">
              <a:spcBef>
                <a:spcPts val="75"/>
              </a:spcBef>
            </a:pPr>
            <a:r>
              <a:rPr lang="en-US" altLang="en-US" sz="1500" dirty="0"/>
              <a:t>Explosive formed around a cone-shaped liner made of a material such as copper or aluminum. </a:t>
            </a:r>
          </a:p>
          <a:p>
            <a:pPr lvl="1">
              <a:spcBef>
                <a:spcPts val="75"/>
              </a:spcBef>
            </a:pPr>
            <a:r>
              <a:rPr lang="en-US" altLang="en-US" sz="1500" dirty="0"/>
              <a:t>High velocity jet is formed by the detonating explosive </a:t>
            </a:r>
          </a:p>
          <a:p>
            <a:pPr marL="454025" lvl="1" indent="0">
              <a:spcBef>
                <a:spcPts val="75"/>
              </a:spcBef>
              <a:buNone/>
            </a:pPr>
            <a:r>
              <a:rPr lang="en-US" altLang="en-US" sz="1500" dirty="0"/>
              <a:t>collapsing, melting, and focusing the liner. The jet is </a:t>
            </a:r>
          </a:p>
          <a:p>
            <a:pPr marL="454025" lvl="1" indent="0">
              <a:spcBef>
                <a:spcPts val="75"/>
              </a:spcBef>
              <a:buNone/>
            </a:pPr>
            <a:r>
              <a:rPr lang="en-US" altLang="en-US" sz="1500" dirty="0"/>
              <a:t>capable of penetrating armor and concrete.</a:t>
            </a:r>
          </a:p>
          <a:p>
            <a:pPr>
              <a:spcBef>
                <a:spcPts val="75"/>
              </a:spcBef>
            </a:pPr>
            <a:r>
              <a:rPr lang="en-US" altLang="en-US" sz="1800" dirty="0"/>
              <a:t>Warhead must hit the target</a:t>
            </a:r>
          </a:p>
        </p:txBody>
      </p:sp>
      <p:pic>
        <p:nvPicPr>
          <p:cNvPr id="3" name="Picture 2" descr="A picture containing tree, outdoor, truck, grass&#10;&#10;Description automatically generated">
            <a:extLst>
              <a:ext uri="{FF2B5EF4-FFF2-40B4-BE49-F238E27FC236}">
                <a16:creationId xmlns:a16="http://schemas.microsoft.com/office/drawing/2014/main" id="{E2F6DE86-A8B2-F2DA-E528-A9DA0EDE6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876550"/>
            <a:ext cx="2977715" cy="1753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5B601-DC7E-09B7-983F-27FEE37335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809750"/>
            <a:ext cx="3625086" cy="290462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3CBC-39A4-DCA8-593A-BE498DA7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07F5-76BB-E427-0FAC-978550937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Driels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Morris R. 2021.,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Weaponeering, Second Edition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(2013). American Institute of Aeronautics and Astronautics, Inc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Publication 3-60, Joint Targeting, September 2018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Army Training Publication 3-21.8, Infantry Platoon and Squad, April 2016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Publication 3-09.3, Close Air Support, April 2019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Army Training Publication 3-09.42, Fire Support for the Brigade Combat Team, March 2016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Army Training Circular 3-09.81, Field Artillery Manual Cannon Gunnery, April 2016</a:t>
            </a:r>
          </a:p>
        </p:txBody>
      </p:sp>
    </p:spTree>
    <p:extLst>
      <p:ext uri="{BB962C8B-B14F-4D97-AF65-F5344CB8AC3E}">
        <p14:creationId xmlns:p14="http://schemas.microsoft.com/office/powerpoint/2010/main" val="501538978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Damage Mechanism - Cratering</a:t>
            </a:r>
            <a:endParaRPr lang="en-US" altLang="en-US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304800" y="819150"/>
            <a:ext cx="8686800" cy="3942159"/>
          </a:xfrm>
        </p:spPr>
        <p:txBody>
          <a:bodyPr/>
          <a:lstStyle/>
          <a:p>
            <a:pPr marL="260747">
              <a:spcBef>
                <a:spcPts val="75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Manifestation of blast underground</a:t>
            </a:r>
          </a:p>
          <a:p>
            <a:pPr marL="260747">
              <a:spcBef>
                <a:spcPts val="75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Three damage mechanisms combined – Air Blast, Soil movement, concrete movement</a:t>
            </a:r>
          </a:p>
          <a:p>
            <a:pPr marL="260747">
              <a:spcBef>
                <a:spcPts val="75"/>
              </a:spcBef>
            </a:pPr>
            <a:r>
              <a:rPr lang="en-US" altLang="en-US" sz="2100" dirty="0" err="1">
                <a:solidFill>
                  <a:srgbClr val="000000"/>
                </a:solidFill>
              </a:rPr>
              <a:t>Fuze</a:t>
            </a:r>
            <a:r>
              <a:rPr lang="en-US" altLang="en-US" sz="2100" dirty="0">
                <a:solidFill>
                  <a:srgbClr val="000000"/>
                </a:solidFill>
              </a:rPr>
              <a:t> settings / impact parameters effect the size of the crater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CEE65D-98BB-4613-E9A3-63C0EAF335E4}"/>
              </a:ext>
            </a:extLst>
          </p:cNvPr>
          <p:cNvSpPr txBox="1"/>
          <p:nvPr/>
        </p:nvSpPr>
        <p:spPr>
          <a:xfrm>
            <a:off x="228600" y="430795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 944, </a:t>
            </a:r>
            <a:r>
              <a:rPr lang="en-US" dirty="0" err="1"/>
              <a:t>Jarek</a:t>
            </a:r>
            <a:r>
              <a:rPr lang="en-US" dirty="0"/>
              <a:t> </a:t>
            </a:r>
            <a:r>
              <a:rPr lang="en-US" dirty="0" err="1"/>
              <a:t>Tuszyński</a:t>
            </a:r>
            <a:r>
              <a:rPr lang="en-US" dirty="0"/>
              <a:t> / CC-BY-SA-4.0, CC BY-SA 4.0 via Wikimedia Commons</a:t>
            </a:r>
          </a:p>
        </p:txBody>
      </p:sp>
      <p:pic>
        <p:nvPicPr>
          <p:cNvPr id="5" name="Picture 4" descr="A picture containing outdoor, nature, dune, dirt&#10;&#10;Description automatically generated">
            <a:extLst>
              <a:ext uri="{FF2B5EF4-FFF2-40B4-BE49-F238E27FC236}">
                <a16:creationId xmlns:a16="http://schemas.microsoft.com/office/drawing/2014/main" id="{6404BDC7-4221-616D-9A3B-3D223961F0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91" y="2184117"/>
            <a:ext cx="6458018" cy="214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C1B83-3A19-8B0C-5559-1338C8934742}"/>
              </a:ext>
            </a:extLst>
          </p:cNvPr>
          <p:cNvSpPr txBox="1"/>
          <p:nvPr/>
        </p:nvSpPr>
        <p:spPr>
          <a:xfrm>
            <a:off x="1586198" y="2194218"/>
            <a:ext cx="602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Sedan Crater, 194 m subsurface detonation, 98 m crater depth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/>
          </p:cNvSpPr>
          <p:nvPr>
            <p:ph type="body" idx="1"/>
          </p:nvPr>
        </p:nvSpPr>
        <p:spPr>
          <a:xfrm>
            <a:off x="381000" y="819150"/>
            <a:ext cx="8153400" cy="3942159"/>
          </a:xfrm>
        </p:spPr>
        <p:txBody>
          <a:bodyPr/>
          <a:lstStyle/>
          <a:p>
            <a:pPr>
              <a:spcBef>
                <a:spcPts val="75"/>
              </a:spcBef>
            </a:pPr>
            <a:r>
              <a:rPr lang="en-US" altLang="en-US" dirty="0">
                <a:solidFill>
                  <a:srgbClr val="000000"/>
                </a:solidFill>
              </a:rPr>
              <a:t>Weaponeering cannot account for post-strike effects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Fire - Ignition of flammable materials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Secondary blast/frag – storage of explosives in target area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Structural collapse – compromise of structure from blast damage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Flooding – plumbing or liquid storage in target area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Toxic release – burning or release of stored materials</a:t>
            </a:r>
          </a:p>
          <a:p>
            <a:pPr>
              <a:spcBef>
                <a:spcPts val="75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75"/>
              </a:spcBef>
              <a:buNone/>
            </a:pP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747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Secondary Damage Mechanisms</a:t>
            </a:r>
          </a:p>
        </p:txBody>
      </p:sp>
      <p:pic>
        <p:nvPicPr>
          <p:cNvPr id="3" name="Picture 2" descr="A picture containing building, sky, outdoor, house&#10;&#10;Description automatically generated">
            <a:extLst>
              <a:ext uri="{FF2B5EF4-FFF2-40B4-BE49-F238E27FC236}">
                <a16:creationId xmlns:a16="http://schemas.microsoft.com/office/drawing/2014/main" id="{C1667512-6E70-123E-3F9F-0D3FDC855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724150"/>
            <a:ext cx="2579315" cy="1934486"/>
          </a:xfrm>
          <a:prstGeom prst="rect">
            <a:avLst/>
          </a:prstGeom>
        </p:spPr>
      </p:pic>
      <p:pic>
        <p:nvPicPr>
          <p:cNvPr id="6" name="Picture 5" descr="A firefighter putting out a fire&#10;&#10;Description automatically generated with low confidence">
            <a:extLst>
              <a:ext uri="{FF2B5EF4-FFF2-40B4-BE49-F238E27FC236}">
                <a16:creationId xmlns:a16="http://schemas.microsoft.com/office/drawing/2014/main" id="{9EF8DCB3-4E7C-F4E8-5007-019573B40B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875183"/>
            <a:ext cx="2026509" cy="278345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63CB2A-CBF6-5ED8-6A33-F0DC6AD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Pillars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29CDA-9DB0-6FFE-9B9D-5740B6DFA14A}"/>
              </a:ext>
            </a:extLst>
          </p:cNvPr>
          <p:cNvSpPr/>
          <p:nvPr/>
        </p:nvSpPr>
        <p:spPr>
          <a:xfrm>
            <a:off x="2112828" y="616677"/>
            <a:ext cx="4907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WEAPONEERING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30E9A-9AAF-BD53-7D09-B8FABF9A3E03}"/>
              </a:ext>
            </a:extLst>
          </p:cNvPr>
          <p:cNvSpPr txBox="1"/>
          <p:nvPr/>
        </p:nvSpPr>
        <p:spPr>
          <a:xfrm>
            <a:off x="2008325" y="1443295"/>
            <a:ext cx="476862" cy="33907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600" b="1" spc="-300" dirty="0">
                <a:solidFill>
                  <a:srgbClr val="FF0000"/>
                </a:solidFill>
              </a:rPr>
              <a:t>VULNERABILITY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80AFE-FE19-A236-F0B1-7100BC275CBE}"/>
              </a:ext>
            </a:extLst>
          </p:cNvPr>
          <p:cNvSpPr txBox="1"/>
          <p:nvPr/>
        </p:nvSpPr>
        <p:spPr>
          <a:xfrm>
            <a:off x="4267200" y="1200150"/>
            <a:ext cx="476862" cy="363894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600" b="1" spc="-300" dirty="0">
                <a:solidFill>
                  <a:srgbClr val="002060"/>
                </a:solidFill>
              </a:rPr>
              <a:t>WEAPON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ACA0C-0D78-D07A-3370-703CC2D49A83}"/>
              </a:ext>
            </a:extLst>
          </p:cNvPr>
          <p:cNvSpPr txBox="1"/>
          <p:nvPr/>
        </p:nvSpPr>
        <p:spPr>
          <a:xfrm>
            <a:off x="6699022" y="1443295"/>
            <a:ext cx="403828" cy="333540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200" b="1" spc="-300" dirty="0">
                <a:solidFill>
                  <a:srgbClr val="FF0000"/>
                </a:solidFill>
              </a:rPr>
              <a:t>ARRIVAL CONDITIONS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DD53C-9545-43E1-7155-81E5BEB8D3A8}"/>
              </a:ext>
            </a:extLst>
          </p:cNvPr>
          <p:cNvSpPr txBox="1"/>
          <p:nvPr/>
        </p:nvSpPr>
        <p:spPr>
          <a:xfrm>
            <a:off x="194507" y="440422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7-23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B1A31A-F504-7E97-17BD-A1C8230AA43F}"/>
              </a:ext>
            </a:extLst>
          </p:cNvPr>
          <p:cNvSpPr/>
          <p:nvPr/>
        </p:nvSpPr>
        <p:spPr bwMode="auto">
          <a:xfrm>
            <a:off x="2105986" y="1357384"/>
            <a:ext cx="403828" cy="3562557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52851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Blast Sensitive Targets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319" indent="-264319"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Buildings, bridges, personnel, ships</a:t>
            </a:r>
          </a:p>
          <a:p>
            <a:pPr lvl="1" algn="r">
              <a:buNone/>
              <a:tabLst>
                <a:tab pos="6048375" algn="l"/>
              </a:tabLst>
            </a:pPr>
            <a:endParaRPr lang="en-US" altLang="en-US" sz="1350" dirty="0">
              <a:solidFill>
                <a:schemeClr val="accent1"/>
              </a:solidFill>
            </a:endParaRPr>
          </a:p>
        </p:txBody>
      </p:sp>
      <p:pic>
        <p:nvPicPr>
          <p:cNvPr id="3" name="Picture 2" descr="A picture containing ground, outdoor, dirt&#10;&#10;Description automatically generated">
            <a:extLst>
              <a:ext uri="{FF2B5EF4-FFF2-40B4-BE49-F238E27FC236}">
                <a16:creationId xmlns:a16="http://schemas.microsoft.com/office/drawing/2014/main" id="{403D9DC5-6377-A60C-1666-42CB52676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96" y="1177886"/>
            <a:ext cx="2591738" cy="1688765"/>
          </a:xfrm>
          <a:prstGeom prst="rect">
            <a:avLst/>
          </a:prstGeom>
        </p:spPr>
      </p:pic>
      <p:pic>
        <p:nvPicPr>
          <p:cNvPr id="5" name="Picture 4" descr="A group of soldiers carrying guns&#10;&#10;Description automatically generated with low confidence">
            <a:extLst>
              <a:ext uri="{FF2B5EF4-FFF2-40B4-BE49-F238E27FC236}">
                <a16:creationId xmlns:a16="http://schemas.microsoft.com/office/drawing/2014/main" id="{32ECD779-D6DD-A792-D0C4-B21AA0FDA7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97" y="2899148"/>
            <a:ext cx="2591737" cy="1802498"/>
          </a:xfrm>
          <a:prstGeom prst="rect">
            <a:avLst/>
          </a:prstGeom>
        </p:spPr>
      </p:pic>
      <p:pic>
        <p:nvPicPr>
          <p:cNvPr id="7" name="Picture 6" descr="A group of soldiers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45B50D76-EF5D-A7A3-CDCC-2D987F8C1B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130" y="1176448"/>
            <a:ext cx="2542239" cy="1691640"/>
          </a:xfrm>
          <a:prstGeom prst="rect">
            <a:avLst/>
          </a:prstGeom>
        </p:spPr>
      </p:pic>
      <p:pic>
        <p:nvPicPr>
          <p:cNvPr id="9" name="Picture 8" descr="A picture containing outdoor, sky, building&#10;&#10;Description automatically generated">
            <a:extLst>
              <a:ext uri="{FF2B5EF4-FFF2-40B4-BE49-F238E27FC236}">
                <a16:creationId xmlns:a16="http://schemas.microsoft.com/office/drawing/2014/main" id="{E6778992-36F2-0831-DA9C-F45AEA572E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65" y="1171511"/>
            <a:ext cx="2537239" cy="1691640"/>
          </a:xfrm>
          <a:prstGeom prst="rect">
            <a:avLst/>
          </a:prstGeom>
        </p:spPr>
      </p:pic>
      <p:pic>
        <p:nvPicPr>
          <p:cNvPr id="11" name="Picture 10" descr="A bridge over a river&#10;&#10;Description automatically generated with medium confidence">
            <a:extLst>
              <a:ext uri="{FF2B5EF4-FFF2-40B4-BE49-F238E27FC236}">
                <a16:creationId xmlns:a16="http://schemas.microsoft.com/office/drawing/2014/main" id="{30636A34-8A2F-7B12-1480-61C3AA4925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130" y="2899148"/>
            <a:ext cx="2542239" cy="1801368"/>
          </a:xfrm>
          <a:prstGeom prst="rect">
            <a:avLst/>
          </a:prstGeom>
        </p:spPr>
      </p:pic>
      <p:pic>
        <p:nvPicPr>
          <p:cNvPr id="13" name="Picture 12" descr="A large ship in the water&#10;&#10;Description automatically generated with medium confidence">
            <a:extLst>
              <a:ext uri="{FF2B5EF4-FFF2-40B4-BE49-F238E27FC236}">
                <a16:creationId xmlns:a16="http://schemas.microsoft.com/office/drawing/2014/main" id="{3D8CBD9C-F4D6-96DD-CF5B-6B2600A9C1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65" y="2899148"/>
            <a:ext cx="2542032" cy="1816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A4078E-9C6F-3720-AD79-006827D049EE}"/>
              </a:ext>
            </a:extLst>
          </p:cNvPr>
          <p:cNvSpPr txBox="1"/>
          <p:nvPr/>
        </p:nvSpPr>
        <p:spPr>
          <a:xfrm>
            <a:off x="7467600" y="74295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9-10,533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Light armor, aircraft, radars, people</a:t>
            </a:r>
          </a:p>
          <a:p>
            <a:pPr lvl="1" algn="r">
              <a:buNone/>
              <a:tabLst>
                <a:tab pos="6048375" algn="l"/>
              </a:tabLst>
            </a:pPr>
            <a:endParaRPr lang="en-US" altLang="en-US" sz="1350" dirty="0">
              <a:solidFill>
                <a:schemeClr val="accent1"/>
              </a:solidFill>
            </a:endParaRPr>
          </a:p>
        </p:txBody>
      </p:sp>
      <p:sp>
        <p:nvSpPr>
          <p:cNvPr id="808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Frag Sensitive Targets</a:t>
            </a:r>
          </a:p>
        </p:txBody>
      </p:sp>
      <p:pic>
        <p:nvPicPr>
          <p:cNvPr id="2" name="Picture 1" descr="A group of soldiers carrying guns&#10;&#10;Description automatically generated with low confidence">
            <a:extLst>
              <a:ext uri="{FF2B5EF4-FFF2-40B4-BE49-F238E27FC236}">
                <a16:creationId xmlns:a16="http://schemas.microsoft.com/office/drawing/2014/main" id="{2D1513AD-10A8-835F-80D4-F965F3118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253" y="2924107"/>
            <a:ext cx="2591737" cy="1802498"/>
          </a:xfrm>
          <a:prstGeom prst="rect">
            <a:avLst/>
          </a:prstGeom>
        </p:spPr>
      </p:pic>
      <p:pic>
        <p:nvPicPr>
          <p:cNvPr id="4" name="Picture 3" descr="A picture containing outdoor, tree, grass, military vehicle&#10;&#10;Description automatically generated">
            <a:extLst>
              <a:ext uri="{FF2B5EF4-FFF2-40B4-BE49-F238E27FC236}">
                <a16:creationId xmlns:a16="http://schemas.microsoft.com/office/drawing/2014/main" id="{628D490C-3127-7BFF-5ED0-7598998C34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771" y="1123950"/>
            <a:ext cx="2587752" cy="1725168"/>
          </a:xfrm>
          <a:prstGeom prst="rect">
            <a:avLst/>
          </a:prstGeom>
        </p:spPr>
      </p:pic>
      <p:pic>
        <p:nvPicPr>
          <p:cNvPr id="6" name="Picture 5" descr="A fighter jet on a runway&#10;&#10;Description automatically generated with medium confidence">
            <a:extLst>
              <a:ext uri="{FF2B5EF4-FFF2-40B4-BE49-F238E27FC236}">
                <a16:creationId xmlns:a16="http://schemas.microsoft.com/office/drawing/2014/main" id="{7FF2861D-F6CE-8D99-1039-289B14B8E9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9294" y="1164645"/>
            <a:ext cx="2578934" cy="1728216"/>
          </a:xfrm>
          <a:prstGeom prst="rect">
            <a:avLst/>
          </a:prstGeom>
        </p:spPr>
      </p:pic>
      <p:pic>
        <p:nvPicPr>
          <p:cNvPr id="8" name="Picture 7" descr="A person standing next to a truck&#10;&#10;Description automatically generated with medium confidence">
            <a:extLst>
              <a:ext uri="{FF2B5EF4-FFF2-40B4-BE49-F238E27FC236}">
                <a16:creationId xmlns:a16="http://schemas.microsoft.com/office/drawing/2014/main" id="{30F0310F-C801-3885-486E-1C57D78A56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198" y="2924107"/>
            <a:ext cx="2587752" cy="1801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851407-3810-2DD3-1608-A3831CD5BEB6}"/>
              </a:ext>
            </a:extLst>
          </p:cNvPr>
          <p:cNvSpPr txBox="1"/>
          <p:nvPr/>
        </p:nvSpPr>
        <p:spPr>
          <a:xfrm>
            <a:off x="136093" y="440055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14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2100" dirty="0">
                <a:solidFill>
                  <a:srgbClr val="000000"/>
                </a:solidFill>
              </a:rPr>
              <a:t>Armored &amp; unarmored vehicles</a:t>
            </a:r>
            <a:endParaRPr lang="en-US" altLang="en-US" sz="1350" dirty="0">
              <a:solidFill>
                <a:schemeClr val="accent1"/>
              </a:solidFill>
            </a:endParaRPr>
          </a:p>
        </p:txBody>
      </p:sp>
      <p:sp>
        <p:nvSpPr>
          <p:cNvPr id="829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Shaped Charge Sensitive Targets</a:t>
            </a:r>
          </a:p>
        </p:txBody>
      </p:sp>
      <p:pic>
        <p:nvPicPr>
          <p:cNvPr id="2" name="Picture 1" descr="A picture containing tree, outdoor, truck, grass&#10;&#10;Description automatically generated">
            <a:extLst>
              <a:ext uri="{FF2B5EF4-FFF2-40B4-BE49-F238E27FC236}">
                <a16:creationId xmlns:a16="http://schemas.microsoft.com/office/drawing/2014/main" id="{67CCADB2-AFD1-4278-6BE9-F522B975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672" y="1504950"/>
            <a:ext cx="4273115" cy="2516070"/>
          </a:xfrm>
          <a:prstGeom prst="rect">
            <a:avLst/>
          </a:prstGeom>
        </p:spPr>
      </p:pic>
      <p:pic>
        <p:nvPicPr>
          <p:cNvPr id="4" name="Picture 3" descr="A group of people in front of a tank&#10;&#10;Description automatically generated with low confidence">
            <a:extLst>
              <a:ext uri="{FF2B5EF4-FFF2-40B4-BE49-F238E27FC236}">
                <a16:creationId xmlns:a16="http://schemas.microsoft.com/office/drawing/2014/main" id="{1B2657A9-6FC7-6FFD-A0F7-916F4DA5C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212" y="1504951"/>
            <a:ext cx="4270248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59547B-C0F7-E403-2345-926521DA7F7F}"/>
              </a:ext>
            </a:extLst>
          </p:cNvPr>
          <p:cNvSpPr txBox="1"/>
          <p:nvPr/>
        </p:nvSpPr>
        <p:spPr>
          <a:xfrm>
            <a:off x="136093" y="440055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18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Cratering Sensitive Targets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381000" y="895350"/>
            <a:ext cx="6172200" cy="3942160"/>
          </a:xfrm>
        </p:spPr>
        <p:txBody>
          <a:bodyPr/>
          <a:lstStyle/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950" dirty="0">
                <a:solidFill>
                  <a:srgbClr val="000000"/>
                </a:solidFill>
              </a:rPr>
              <a:t>Linear targets such as roads, taxiways, airfields</a:t>
            </a: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r>
              <a:rPr lang="en-US" altLang="en-US" sz="1950" dirty="0">
                <a:solidFill>
                  <a:srgbClr val="000000"/>
                </a:solidFill>
              </a:rPr>
              <a:t>Cratering is disruption of soil &amp; concrete – easily repaired</a:t>
            </a: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spcBef>
                <a:spcPts val="75"/>
              </a:spcBef>
              <a:tabLst>
                <a:tab pos="6048375" algn="l"/>
              </a:tabLst>
            </a:pPr>
            <a:endParaRPr lang="en-US" altLang="en-US" sz="1350" dirty="0">
              <a:solidFill>
                <a:srgbClr val="000000"/>
              </a:solidFill>
            </a:endParaRPr>
          </a:p>
          <a:p>
            <a:pPr marL="264319" indent="-264319">
              <a:buNone/>
              <a:tabLst>
                <a:tab pos="6048375" algn="l"/>
              </a:tabLst>
            </a:pPr>
            <a:endParaRPr lang="en-US" altLang="en-US" sz="1350" dirty="0">
              <a:solidFill>
                <a:schemeClr val="accent1"/>
              </a:solidFill>
            </a:endParaRPr>
          </a:p>
        </p:txBody>
      </p:sp>
      <p:pic>
        <p:nvPicPr>
          <p:cNvPr id="7" name="Picture 6" descr="A picture containing ground, outdoor, arthropod, dirt&#10;&#10;Description automatically generated">
            <a:extLst>
              <a:ext uri="{FF2B5EF4-FFF2-40B4-BE49-F238E27FC236}">
                <a16:creationId xmlns:a16="http://schemas.microsoft.com/office/drawing/2014/main" id="{5F0BCFB5-E7B4-34DF-0C8E-6C167C0A03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58" y="1792687"/>
            <a:ext cx="2960505" cy="1965960"/>
          </a:xfrm>
          <a:prstGeom prst="rect">
            <a:avLst/>
          </a:prstGeom>
        </p:spPr>
      </p:pic>
      <p:pic>
        <p:nvPicPr>
          <p:cNvPr id="9" name="Picture 8" descr="A picture containing outdoor, sky, person, snow&#10;&#10;Description automatically generated">
            <a:extLst>
              <a:ext uri="{FF2B5EF4-FFF2-40B4-BE49-F238E27FC236}">
                <a16:creationId xmlns:a16="http://schemas.microsoft.com/office/drawing/2014/main" id="{1975C3EA-B850-5257-D561-D69AA2FA03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648" y="1820833"/>
            <a:ext cx="2963512" cy="1968303"/>
          </a:xfrm>
          <a:prstGeom prst="rect">
            <a:avLst/>
          </a:prstGeom>
        </p:spPr>
      </p:pic>
      <p:pic>
        <p:nvPicPr>
          <p:cNvPr id="10" name="Picture 9" descr="A picture containing ground, outdoor, nature, dirt&#10;&#10;Description automatically generated">
            <a:extLst>
              <a:ext uri="{FF2B5EF4-FFF2-40B4-BE49-F238E27FC236}">
                <a16:creationId xmlns:a16="http://schemas.microsoft.com/office/drawing/2014/main" id="{52C08F0C-3DAF-1427-CC15-AE31FB3972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1" y="1809750"/>
            <a:ext cx="2961898" cy="1965960"/>
          </a:xfrm>
          <a:prstGeom prst="rect">
            <a:avLst/>
          </a:prstGeom>
        </p:spPr>
      </p:pic>
      <p:pic>
        <p:nvPicPr>
          <p:cNvPr id="11" name="Picture 10" descr="A picture containing ground, outdoor, arthropod, dirt&#10;&#10;Description automatically generated">
            <a:extLst>
              <a:ext uri="{FF2B5EF4-FFF2-40B4-BE49-F238E27FC236}">
                <a16:creationId xmlns:a16="http://schemas.microsoft.com/office/drawing/2014/main" id="{8BFF6728-8571-58AE-1419-B1AA950D1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973" y="1790187"/>
            <a:ext cx="2960505" cy="196596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Damage Criteria</a:t>
            </a:r>
            <a:endParaRPr lang="en-US" altLang="en-US"/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5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Damage Criteria is the critical level of weapon effects required to create specified levels of damage</a:t>
            </a:r>
          </a:p>
          <a:p>
            <a:pPr>
              <a:spcBef>
                <a:spcPts val="75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Quantifies what </a:t>
            </a:r>
            <a:r>
              <a:rPr lang="en-US" altLang="en-US" sz="2400" dirty="0">
                <a:solidFill>
                  <a:srgbClr val="008000"/>
                </a:solidFill>
              </a:rPr>
              <a:t>specific damage </a:t>
            </a:r>
            <a:r>
              <a:rPr lang="en-US" altLang="en-US" sz="2400" dirty="0">
                <a:solidFill>
                  <a:srgbClr val="000000"/>
                </a:solidFill>
              </a:rPr>
              <a:t>(extent and type) is desired against a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8000"/>
                </a:solidFill>
              </a:rPr>
              <a:t>specific target</a:t>
            </a:r>
          </a:p>
          <a:p>
            <a:pPr>
              <a:spcBef>
                <a:spcPts val="75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Aimed at achieving a desired effect, can be time-based</a:t>
            </a:r>
          </a:p>
          <a:p>
            <a:pPr>
              <a:spcBef>
                <a:spcPts val="75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Three examples </a:t>
            </a:r>
          </a:p>
          <a:p>
            <a:pPr lvl="1">
              <a:spcBef>
                <a:spcPts val="75"/>
              </a:spcBef>
            </a:pPr>
            <a:r>
              <a:rPr lang="en-US" altLang="en-US" sz="1650" dirty="0">
                <a:solidFill>
                  <a:srgbClr val="000000"/>
                </a:solidFill>
              </a:rPr>
              <a:t>Mobility Kill (M-Kill) – vehicle cannot move, but can operate weapons</a:t>
            </a:r>
          </a:p>
          <a:p>
            <a:pPr lvl="1">
              <a:spcBef>
                <a:spcPts val="75"/>
              </a:spcBef>
            </a:pPr>
            <a:r>
              <a:rPr lang="en-US" altLang="en-US" sz="1650" dirty="0">
                <a:solidFill>
                  <a:srgbClr val="000000"/>
                </a:solidFill>
              </a:rPr>
              <a:t>Firepower Kill (F-Kill) – vehicle may move, but weapons are disabled</a:t>
            </a:r>
          </a:p>
          <a:p>
            <a:pPr lvl="1">
              <a:spcBef>
                <a:spcPts val="75"/>
              </a:spcBef>
            </a:pPr>
            <a:r>
              <a:rPr lang="en-US" altLang="en-US" sz="1650" dirty="0">
                <a:solidFill>
                  <a:srgbClr val="000000"/>
                </a:solidFill>
              </a:rPr>
              <a:t>Catastrophic Kill (K-Kill) – destroyed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B209F-FA6E-67FE-10E3-193056633480}"/>
              </a:ext>
            </a:extLst>
          </p:cNvPr>
          <p:cNvSpPr txBox="1"/>
          <p:nvPr/>
        </p:nvSpPr>
        <p:spPr>
          <a:xfrm>
            <a:off x="136093" y="4400550"/>
            <a:ext cx="30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JP 3-60 GL-5, ATP 3-21.8, G-25</a:t>
            </a: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type="body" idx="4294967295"/>
          </p:nvPr>
        </p:nvSpPr>
        <p:spPr>
          <a:xfrm>
            <a:off x="381001" y="742950"/>
            <a:ext cx="2743200" cy="3675063"/>
          </a:xfrm>
        </p:spPr>
        <p:txBody>
          <a:bodyPr/>
          <a:lstStyle/>
          <a:p>
            <a:pPr>
              <a:spcBef>
                <a:spcPts val="75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Mobility Kill (M-Kill)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May be possible to repair on site</a:t>
            </a:r>
          </a:p>
          <a:p>
            <a:pPr lvl="1">
              <a:spcBef>
                <a:spcPts val="75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Weapon(s) may be functional</a:t>
            </a:r>
            <a:endParaRPr lang="en-US" altLang="en-US" sz="1950" dirty="0">
              <a:solidFill>
                <a:srgbClr val="000000"/>
              </a:solidFill>
            </a:endParaRPr>
          </a:p>
          <a:p>
            <a:pPr lvl="1" algn="r">
              <a:buFont typeface="Arial" panose="020B0604020202020204" pitchFamily="34" charset="0"/>
              <a:buNone/>
            </a:pPr>
            <a:endParaRPr lang="en-US" altLang="en-US" sz="1350" dirty="0">
              <a:solidFill>
                <a:schemeClr val="accent1"/>
              </a:solidFill>
            </a:endParaRPr>
          </a:p>
        </p:txBody>
      </p:sp>
      <p:sp>
        <p:nvSpPr>
          <p:cNvPr id="931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Mobility Kill (M-Kill)</a:t>
            </a:r>
          </a:p>
        </p:txBody>
      </p:sp>
      <p:pic>
        <p:nvPicPr>
          <p:cNvPr id="3" name="Picture 2" descr="A person standing next to a military vehicle&#10;&#10;Description automatically generated with low confidence">
            <a:extLst>
              <a:ext uri="{FF2B5EF4-FFF2-40B4-BE49-F238E27FC236}">
                <a16:creationId xmlns:a16="http://schemas.microsoft.com/office/drawing/2014/main" id="{D6BB656B-5860-CB0C-9998-52B8CB7691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819150"/>
            <a:ext cx="5734831" cy="382283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Damage Criteria (cont.)</a:t>
            </a:r>
            <a:endParaRPr lang="en-US" altLang="en-US"/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>
          <a:xfrm>
            <a:off x="381001" y="742950"/>
            <a:ext cx="2819400" cy="3675063"/>
          </a:xfrm>
        </p:spPr>
        <p:txBody>
          <a:bodyPr/>
          <a:lstStyle/>
          <a:p>
            <a:r>
              <a:rPr lang="en-US" altLang="en-US" sz="2100" dirty="0">
                <a:solidFill>
                  <a:srgbClr val="000000"/>
                </a:solidFill>
              </a:rPr>
              <a:t>Firepower</a:t>
            </a:r>
            <a:r>
              <a:rPr lang="en-US" altLang="en-US" sz="2100" i="1" dirty="0">
                <a:solidFill>
                  <a:srgbClr val="000000"/>
                </a:solidFill>
              </a:rPr>
              <a:t> </a:t>
            </a:r>
            <a:r>
              <a:rPr lang="en-US" altLang="en-US" sz="2100" dirty="0">
                <a:solidFill>
                  <a:srgbClr val="000000"/>
                </a:solidFill>
              </a:rPr>
              <a:t>Kill (F-Kill)</a:t>
            </a:r>
          </a:p>
          <a:p>
            <a:pPr lvl="1"/>
            <a:r>
              <a:rPr lang="en-US" altLang="en-US" sz="1700" dirty="0">
                <a:solidFill>
                  <a:srgbClr val="000000"/>
                </a:solidFill>
              </a:rPr>
              <a:t>Primary weapon(s) inoperable</a:t>
            </a:r>
          </a:p>
          <a:p>
            <a:pPr lvl="1"/>
            <a:r>
              <a:rPr lang="en-US" altLang="en-US" sz="1700" dirty="0">
                <a:solidFill>
                  <a:srgbClr val="000000"/>
                </a:solidFill>
              </a:rPr>
              <a:t>Equipment may or may not be mobile</a:t>
            </a:r>
          </a:p>
          <a:p>
            <a:pPr lvl="1" algn="r">
              <a:buFont typeface="Arial" panose="020B0604020202020204" pitchFamily="34" charset="0"/>
              <a:buNone/>
            </a:pPr>
            <a:endParaRPr lang="en-US" altLang="en-US" sz="1350" dirty="0">
              <a:solidFill>
                <a:schemeClr val="accent1"/>
              </a:solidFill>
            </a:endParaRPr>
          </a:p>
        </p:txBody>
      </p:sp>
      <p:pic>
        <p:nvPicPr>
          <p:cNvPr id="3" name="Picture 2" descr="A picture containing sky, outdoor, transport, military vehicle&#10;&#10;Description automatically generated">
            <a:extLst>
              <a:ext uri="{FF2B5EF4-FFF2-40B4-BE49-F238E27FC236}">
                <a16:creationId xmlns:a16="http://schemas.microsoft.com/office/drawing/2014/main" id="{2E98113E-136C-AFF1-F3F0-911BCC50FC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742950"/>
            <a:ext cx="5769549" cy="384104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3FC8-E604-0B1D-C595-775F7C77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Weaponeering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7C97C4-A12B-8CD9-9100-37B5ED0B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 weaponeering and the principles that support the weaponeering process</a:t>
            </a:r>
          </a:p>
          <a:p>
            <a:pPr marL="0" indent="0">
              <a:buNone/>
            </a:pPr>
            <a:r>
              <a:rPr lang="en-US" dirty="0"/>
              <a:t>Desired Learning Objectives:</a:t>
            </a:r>
          </a:p>
          <a:p>
            <a:r>
              <a:rPr lang="en-US" sz="2400" dirty="0"/>
              <a:t>Define weaponeering and understand its purposes</a:t>
            </a:r>
          </a:p>
          <a:p>
            <a:r>
              <a:rPr lang="en-US" sz="2400" dirty="0"/>
              <a:t>Understand the three pillars of weaponeering</a:t>
            </a:r>
          </a:p>
          <a:p>
            <a:r>
              <a:rPr lang="en-US" sz="2400" dirty="0"/>
              <a:t>Describe how weaponeering estimates support targeting</a:t>
            </a:r>
          </a:p>
          <a:p>
            <a:r>
              <a:rPr lang="en-US" sz="2400" dirty="0"/>
              <a:t>Explain the process for making weaponeering estimates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1238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Catastrophic Kill (K-Kill)</a:t>
            </a:r>
            <a:endParaRPr lang="en-US" altLang="en-US" dirty="0"/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741759"/>
            <a:ext cx="3124200" cy="3942159"/>
          </a:xfrm>
        </p:spPr>
        <p:txBody>
          <a:bodyPr/>
          <a:lstStyle/>
          <a:p>
            <a:r>
              <a:rPr lang="en-US" altLang="en-US" sz="2100" dirty="0">
                <a:solidFill>
                  <a:srgbClr val="000000"/>
                </a:solidFill>
              </a:rPr>
              <a:t>Catastrophic Kill (K-Kill)</a:t>
            </a:r>
          </a:p>
          <a:p>
            <a:pPr lvl="1"/>
            <a:r>
              <a:rPr lang="en-US" altLang="en-US" sz="1700" dirty="0">
                <a:solidFill>
                  <a:srgbClr val="000000"/>
                </a:solidFill>
              </a:rPr>
              <a:t>Cannot be repaired</a:t>
            </a:r>
          </a:p>
          <a:p>
            <a:pPr lvl="1"/>
            <a:r>
              <a:rPr lang="en-US" altLang="en-US" sz="1700" dirty="0">
                <a:solidFill>
                  <a:srgbClr val="000000"/>
                </a:solidFill>
              </a:rPr>
              <a:t>Building uninhabitable</a:t>
            </a:r>
          </a:p>
          <a:p>
            <a:pPr lvl="1"/>
            <a:r>
              <a:rPr lang="en-US" altLang="en-US" sz="1700" dirty="0">
                <a:solidFill>
                  <a:srgbClr val="000000"/>
                </a:solidFill>
              </a:rPr>
              <a:t>Critical components unusable</a:t>
            </a:r>
          </a:p>
          <a:p>
            <a:pPr lvl="1" algn="r">
              <a:buFont typeface="Arial" panose="020B0604020202020204" pitchFamily="34" charset="0"/>
              <a:buNone/>
            </a:pPr>
            <a:endParaRPr lang="en-US" altLang="en-US" sz="1350" dirty="0">
              <a:solidFill>
                <a:schemeClr val="accent1"/>
              </a:solidFill>
            </a:endParaRPr>
          </a:p>
        </p:txBody>
      </p:sp>
      <p:pic>
        <p:nvPicPr>
          <p:cNvPr id="3" name="Picture 2" descr="A picture containing ground, sky, outdoor, dirt&#10;&#10;Description automatically generated">
            <a:extLst>
              <a:ext uri="{FF2B5EF4-FFF2-40B4-BE49-F238E27FC236}">
                <a16:creationId xmlns:a16="http://schemas.microsoft.com/office/drawing/2014/main" id="{260D36DE-3E5B-6BBD-45F5-82D76CF70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733973"/>
            <a:ext cx="5715000" cy="38100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Weaponeering Probability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304800" y="738046"/>
            <a:ext cx="8763000" cy="3675063"/>
          </a:xfrm>
        </p:spPr>
        <p:txBody>
          <a:bodyPr/>
          <a:lstStyle/>
          <a:p>
            <a:pPr>
              <a:spcBef>
                <a:spcPts val="75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Weaponeering results will always be displayed as a probability</a:t>
            </a:r>
          </a:p>
          <a:p>
            <a:pPr>
              <a:spcBef>
                <a:spcPts val="75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Target types may be expressed differently</a:t>
            </a:r>
          </a:p>
          <a:p>
            <a:pPr>
              <a:spcBef>
                <a:spcPts val="75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Unitary targets – single target consisting of a single </a:t>
            </a:r>
          </a:p>
          <a:p>
            <a:pPr marL="0" indent="0">
              <a:spcBef>
                <a:spcPts val="75"/>
              </a:spcBef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element – </a:t>
            </a:r>
            <a:r>
              <a:rPr lang="en-US" altLang="en-US" sz="2100" dirty="0" err="1">
                <a:solidFill>
                  <a:srgbClr val="000000"/>
                </a:solidFill>
              </a:rPr>
              <a:t>ie</a:t>
            </a:r>
            <a:r>
              <a:rPr lang="en-US" altLang="en-US" sz="2100" dirty="0">
                <a:solidFill>
                  <a:srgbClr val="000000"/>
                </a:solidFill>
              </a:rPr>
              <a:t>. Equipment</a:t>
            </a:r>
          </a:p>
          <a:p>
            <a:pPr lvl="1">
              <a:spcBef>
                <a:spcPts val="75"/>
              </a:spcBef>
            </a:pPr>
            <a:r>
              <a:rPr lang="en-US" altLang="en-US" sz="1950" dirty="0">
                <a:solidFill>
                  <a:srgbClr val="000000"/>
                </a:solidFill>
              </a:rPr>
              <a:t>P</a:t>
            </a:r>
            <a:r>
              <a:rPr lang="en-US" altLang="en-US" sz="1050" dirty="0">
                <a:solidFill>
                  <a:srgbClr val="000000"/>
                </a:solidFill>
              </a:rPr>
              <a:t>D</a:t>
            </a:r>
            <a:r>
              <a:rPr lang="en-US" altLang="en-US" sz="1950" dirty="0">
                <a:solidFill>
                  <a:srgbClr val="000000"/>
                </a:solidFill>
              </a:rPr>
              <a:t> (probability of damage) for a </a:t>
            </a:r>
            <a:r>
              <a:rPr lang="en-US" altLang="en-US" sz="1950" dirty="0">
                <a:solidFill>
                  <a:srgbClr val="008000"/>
                </a:solidFill>
              </a:rPr>
              <a:t>Unitary Target</a:t>
            </a:r>
            <a:r>
              <a:rPr lang="en-US" altLang="en-US" sz="1950" dirty="0">
                <a:solidFill>
                  <a:srgbClr val="000000"/>
                </a:solidFill>
              </a:rPr>
              <a:t> is </a:t>
            </a:r>
          </a:p>
          <a:p>
            <a:pPr marL="454025" lvl="1" indent="0">
              <a:spcBef>
                <a:spcPts val="75"/>
              </a:spcBef>
              <a:buNone/>
            </a:pPr>
            <a:r>
              <a:rPr lang="en-US" altLang="en-US" sz="1950" dirty="0">
                <a:solidFill>
                  <a:srgbClr val="000000"/>
                </a:solidFill>
              </a:rPr>
              <a:t>a function of the delivery accuracy of the weapon and </a:t>
            </a:r>
          </a:p>
          <a:p>
            <a:pPr marL="454025" lvl="1" indent="0">
              <a:spcBef>
                <a:spcPts val="75"/>
              </a:spcBef>
              <a:buNone/>
            </a:pPr>
            <a:r>
              <a:rPr lang="en-US" altLang="en-US" sz="1950" dirty="0">
                <a:solidFill>
                  <a:srgbClr val="000000"/>
                </a:solidFill>
              </a:rPr>
              <a:t>the damage mechanism of the weapon against the </a:t>
            </a:r>
          </a:p>
          <a:p>
            <a:pPr marL="454025" lvl="1" indent="0">
              <a:spcBef>
                <a:spcPts val="75"/>
              </a:spcBef>
              <a:buNone/>
            </a:pPr>
            <a:r>
              <a:rPr lang="en-US" altLang="en-US" sz="1950" dirty="0">
                <a:solidFill>
                  <a:srgbClr val="000000"/>
                </a:solidFill>
              </a:rPr>
              <a:t>selected target type. </a:t>
            </a:r>
          </a:p>
          <a:p>
            <a:pPr>
              <a:spcBef>
                <a:spcPts val="75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Area targets – defined by critical components within given area</a:t>
            </a:r>
          </a:p>
          <a:p>
            <a:pPr lvl="1">
              <a:spcBef>
                <a:spcPts val="75"/>
              </a:spcBef>
            </a:pPr>
            <a:r>
              <a:rPr lang="en-US" altLang="en-US" sz="1950" dirty="0">
                <a:solidFill>
                  <a:srgbClr val="000000"/>
                </a:solidFill>
              </a:rPr>
              <a:t>F</a:t>
            </a:r>
            <a:r>
              <a:rPr lang="en-US" altLang="en-US" sz="1050" dirty="0">
                <a:solidFill>
                  <a:srgbClr val="000000"/>
                </a:solidFill>
              </a:rPr>
              <a:t>D</a:t>
            </a:r>
            <a:r>
              <a:rPr lang="en-US" altLang="en-US" sz="1950" dirty="0">
                <a:solidFill>
                  <a:srgbClr val="000000"/>
                </a:solidFill>
              </a:rPr>
              <a:t> (fractional damage) for an </a:t>
            </a:r>
            <a:r>
              <a:rPr lang="en-US" altLang="en-US" sz="1950" dirty="0">
                <a:solidFill>
                  <a:srgbClr val="008000"/>
                </a:solidFill>
              </a:rPr>
              <a:t>Area Target</a:t>
            </a:r>
            <a:r>
              <a:rPr lang="en-US" altLang="en-US" sz="1950" dirty="0">
                <a:solidFill>
                  <a:srgbClr val="000000"/>
                </a:solidFill>
              </a:rPr>
              <a:t>:  </a:t>
            </a:r>
          </a:p>
          <a:p>
            <a:pPr marL="454025" lvl="1" indent="0">
              <a:spcBef>
                <a:spcPts val="75"/>
              </a:spcBef>
              <a:buNone/>
            </a:pPr>
            <a:r>
              <a:rPr lang="en-US" altLang="en-US" sz="1950" dirty="0">
                <a:solidFill>
                  <a:srgbClr val="008000"/>
                </a:solidFill>
              </a:rPr>
              <a:t>Percentage of target elements</a:t>
            </a:r>
            <a:r>
              <a:rPr lang="en-US" altLang="en-US" sz="1950" dirty="0">
                <a:solidFill>
                  <a:srgbClr val="0000FF"/>
                </a:solidFill>
              </a:rPr>
              <a:t> </a:t>
            </a:r>
            <a:r>
              <a:rPr lang="en-US" altLang="en-US" sz="1950" dirty="0">
                <a:solidFill>
                  <a:srgbClr val="000000"/>
                </a:solidFill>
              </a:rPr>
              <a:t>damaged to a specified desired level within a defined area.</a:t>
            </a:r>
          </a:p>
          <a:p>
            <a:pPr algn="r">
              <a:spcBef>
                <a:spcPts val="75"/>
              </a:spcBef>
              <a:buNone/>
            </a:pPr>
            <a:r>
              <a:rPr lang="en-US" altLang="en-US" dirty="0">
                <a:solidFill>
                  <a:srgbClr val="FF6600"/>
                </a:solidFill>
              </a:rPr>
              <a:t>                                   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29015-FFCA-C061-23ED-3D37F8DD544A}"/>
              </a:ext>
            </a:extLst>
          </p:cNvPr>
          <p:cNvSpPr txBox="1"/>
          <p:nvPr/>
        </p:nvSpPr>
        <p:spPr>
          <a:xfrm>
            <a:off x="7502204" y="4413109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Driels</a:t>
            </a:r>
            <a:r>
              <a:rPr lang="en-US" dirty="0"/>
              <a:t>, 413, 475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39D24A5-C30B-C93B-F0EF-828A7661C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21336" y="1352550"/>
            <a:ext cx="3022664" cy="27432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3FC8-E604-0B1D-C595-775F7C77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Weaponeering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7C97C4-A12B-8CD9-9100-37B5ED0B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 weaponeering and the principles that support the weaponeering process</a:t>
            </a:r>
          </a:p>
          <a:p>
            <a:pPr marL="0" indent="0">
              <a:buNone/>
            </a:pPr>
            <a:r>
              <a:rPr lang="en-US" dirty="0"/>
              <a:t>Desired Learning Objectives:</a:t>
            </a:r>
          </a:p>
          <a:p>
            <a:r>
              <a:rPr lang="en-US" sz="2400" dirty="0"/>
              <a:t>Define weaponeering and understand its purposes</a:t>
            </a:r>
          </a:p>
          <a:p>
            <a:r>
              <a:rPr lang="en-US" sz="2400" dirty="0"/>
              <a:t>Understand the three pillars of weaponeering</a:t>
            </a:r>
          </a:p>
          <a:p>
            <a:r>
              <a:rPr lang="en-US" sz="2400" dirty="0"/>
              <a:t>Describe how weaponeering estimates support targeting</a:t>
            </a:r>
          </a:p>
          <a:p>
            <a:r>
              <a:rPr lang="en-US" sz="2400" dirty="0"/>
              <a:t>Explain the process for making weaponeering estimates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19071"/>
      </p:ext>
    </p:extLst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310A9F71-1D10-FFE8-899F-020536B961EA}"/>
              </a:ext>
            </a:extLst>
          </p:cNvPr>
          <p:cNvSpPr/>
          <p:nvPr/>
        </p:nvSpPr>
        <p:spPr>
          <a:xfrm>
            <a:off x="4953000" y="666750"/>
            <a:ext cx="4191000" cy="4114800"/>
          </a:xfrm>
          <a:prstGeom prst="rect">
            <a:avLst/>
          </a:prstGeom>
          <a:blipFill>
            <a:blip r:embed="rId3" cstate="print">
              <a:alphaModFix amt="20000"/>
              <a:duotone>
                <a:srgbClr val="80808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a:blipFill>
          <a:effectLst>
            <a:softEdge rad="3429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1" name="Rectangle 2053"/>
          <p:cNvSpPr>
            <a:spLocks noChangeArrowheads="1"/>
          </p:cNvSpPr>
          <p:nvPr/>
        </p:nvSpPr>
        <p:spPr bwMode="auto">
          <a:xfrm>
            <a:off x="4572000" y="3390900"/>
            <a:ext cx="41322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r">
              <a:buClr>
                <a:srgbClr val="000000"/>
              </a:buClr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247650" y="79375"/>
            <a:ext cx="8648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defTabSz="642938">
              <a:spcBef>
                <a:spcPct val="20000"/>
              </a:spcBef>
              <a:buFont typeface="Gill Sans"/>
              <a:buChar char="•"/>
              <a:defRPr sz="2800">
                <a:solidFill>
                  <a:schemeClr val="tx1"/>
                </a:solidFill>
                <a:latin typeface="Gill Sans"/>
                <a:sym typeface="Gill Sans"/>
              </a:defRPr>
            </a:lvl1pPr>
            <a:lvl2pPr marL="796925" indent="-342900" defTabSz="642938">
              <a:spcBef>
                <a:spcPct val="20000"/>
              </a:spcBef>
              <a:buFont typeface="Gill Sans"/>
              <a:buChar char="•"/>
              <a:defRPr sz="2400">
                <a:solidFill>
                  <a:schemeClr val="tx1"/>
                </a:solidFill>
                <a:latin typeface="Gill Sans"/>
                <a:sym typeface="Gill Sans"/>
              </a:defRPr>
            </a:lvl2pPr>
            <a:lvl3pPr marL="1254125" indent="-342900" defTabSz="642938">
              <a:spcBef>
                <a:spcPct val="20000"/>
              </a:spcBef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3pPr>
            <a:lvl4pPr marL="1711325" indent="-342900" defTabSz="642938">
              <a:spcBef>
                <a:spcPct val="20000"/>
              </a:spcBef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4pPr>
            <a:lvl5pPr marL="2168525" indent="-342900" defTabSz="642938">
              <a:spcBef>
                <a:spcPct val="20000"/>
              </a:spcBef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5pPr>
            <a:lvl6pPr marL="2625725" indent="-3429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6pPr>
            <a:lvl7pPr marL="3082925" indent="-3429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7pPr>
            <a:lvl8pPr marL="3540125" indent="-3429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8pPr>
            <a:lvl9pPr marL="3997325" indent="-3429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Gill Sans"/>
                <a:sym typeface="Gill San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2060"/>
                </a:solidFill>
                <a:latin typeface="Georgia" panose="02040502050405020303" pitchFamily="18" charset="0"/>
              </a:rPr>
              <a:t>Questions</a:t>
            </a:r>
          </a:p>
        </p:txBody>
      </p:sp>
      <p:sp>
        <p:nvSpPr>
          <p:cNvPr id="32773" name="Rectangle 2053"/>
          <p:cNvSpPr>
            <a:spLocks noChangeArrowheads="1"/>
          </p:cNvSpPr>
          <p:nvPr/>
        </p:nvSpPr>
        <p:spPr bwMode="auto">
          <a:xfrm>
            <a:off x="2629297" y="3286125"/>
            <a:ext cx="388540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/>
              </a:defRPr>
            </a:lvl9pPr>
          </a:lstStyle>
          <a:p>
            <a:pPr algn="ctr">
              <a:buClr>
                <a:schemeClr val="tx1"/>
              </a:buClr>
            </a:pPr>
            <a:r>
              <a:rPr lang="en-US" alt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Major Jonathan Strawn</a:t>
            </a:r>
          </a:p>
          <a:p>
            <a:pPr algn="ctr">
              <a:buClr>
                <a:schemeClr val="tx1"/>
              </a:buClr>
            </a:pPr>
            <a:r>
              <a:rPr lang="en-US" alt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Jonathan.strawn@us.af.mil</a:t>
            </a:r>
          </a:p>
          <a:p>
            <a:pPr algn="ctr">
              <a:buClr>
                <a:schemeClr val="tx1"/>
              </a:buClr>
            </a:pPr>
            <a:r>
              <a:rPr lang="en-US" alt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DSN:  370-2340</a:t>
            </a:r>
          </a:p>
          <a:p>
            <a:pPr algn="ctr">
              <a:buClr>
                <a:schemeClr val="tx1"/>
              </a:buClr>
            </a:pPr>
            <a:r>
              <a:rPr lang="en-US" alt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Commercial:  253-984-2340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857750"/>
            <a:ext cx="2133600" cy="24606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UNCLASSIFIED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C5A44AD-5EAE-CAC2-64AE-5F6A1712E3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739140"/>
            <a:ext cx="2589193" cy="2651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8"/>
          <p:cNvSpPr/>
          <p:nvPr/>
        </p:nvSpPr>
        <p:spPr>
          <a:xfrm>
            <a:off x="1001848" y="1276786"/>
            <a:ext cx="1546545" cy="11154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070" y="3376824"/>
            <a:ext cx="1967441" cy="126552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6211644" y="3722108"/>
            <a:ext cx="1485900" cy="104228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539" t="6332"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50" y="1716661"/>
            <a:ext cx="2919900" cy="1893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5465" y="1446535"/>
            <a:ext cx="2073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1933" marR="3810"/>
            <a:r>
              <a:rPr lang="en-US" sz="1200" b="1" u="sng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Joint Targeting Cycle</a:t>
            </a:r>
          </a:p>
        </p:txBody>
      </p:sp>
      <p:sp>
        <p:nvSpPr>
          <p:cNvPr id="10" name="object 5"/>
          <p:cNvSpPr/>
          <p:nvPr/>
        </p:nvSpPr>
        <p:spPr>
          <a:xfrm>
            <a:off x="6003488" y="2876235"/>
            <a:ext cx="1295187" cy="78065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76200" y="2851014"/>
            <a:ext cx="971550" cy="798034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00200" y="114302"/>
            <a:ext cx="5437585" cy="37981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194 IS: Targeting Capabilities</a:t>
            </a:r>
          </a:p>
        </p:txBody>
      </p:sp>
      <p:sp>
        <p:nvSpPr>
          <p:cNvPr id="20" name="Rectangular Callout 19"/>
          <p:cNvSpPr/>
          <p:nvPr/>
        </p:nvSpPr>
        <p:spPr bwMode="auto">
          <a:xfrm rot="5400000">
            <a:off x="7213778" y="1743880"/>
            <a:ext cx="1471380" cy="1989747"/>
          </a:xfrm>
          <a:prstGeom prst="wedgeRectCallout">
            <a:avLst>
              <a:gd name="adj1" fmla="val -24169"/>
              <a:gd name="adj2" fmla="val 102095"/>
            </a:avLst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482204" eaLnBrk="1" hangingPunct="1"/>
            <a:endParaRPr lang="en-US" sz="225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977843" y="2026157"/>
            <a:ext cx="2001398" cy="1445744"/>
          </a:xfrm>
        </p:spPr>
        <p:txBody>
          <a:bodyPr/>
          <a:lstStyle/>
          <a:p>
            <a:pPr marL="9525" indent="0">
              <a:buNone/>
              <a:tabLst>
                <a:tab pos="132160" algn="l"/>
              </a:tabLst>
            </a:pPr>
            <a:r>
              <a:rPr lang="en-US" sz="1000" b="1" u="sng" spc="-4" dirty="0">
                <a:latin typeface="Georgia" panose="02040502050405020303" pitchFamily="18" charset="0"/>
                <a:cs typeface="Arial"/>
              </a:rPr>
              <a:t>Intermediate </a:t>
            </a:r>
            <a:r>
              <a:rPr lang="en-US" sz="1000" b="1" u="sng" dirty="0">
                <a:latin typeface="Georgia" panose="02040502050405020303" pitchFamily="18" charset="0"/>
                <a:cs typeface="Arial"/>
              </a:rPr>
              <a:t>Target </a:t>
            </a:r>
            <a:r>
              <a:rPr lang="en-US" sz="1000" b="1" u="sng" spc="-4" dirty="0">
                <a:latin typeface="Georgia" panose="02040502050405020303" pitchFamily="18" charset="0"/>
                <a:cs typeface="Arial"/>
              </a:rPr>
              <a:t>Development</a:t>
            </a:r>
            <a:r>
              <a:rPr lang="en-US" sz="1000" b="1" u="sng" spc="-53" dirty="0">
                <a:latin typeface="Georgia" panose="02040502050405020303" pitchFamily="18" charset="0"/>
                <a:cs typeface="Arial"/>
              </a:rPr>
              <a:t> </a:t>
            </a:r>
            <a:endParaRPr lang="en-US" sz="1000" b="1" u="sng" dirty="0">
              <a:latin typeface="Georgia" panose="02040502050405020303" pitchFamily="18" charset="0"/>
              <a:cs typeface="Arial"/>
            </a:endParaRPr>
          </a:p>
          <a:p>
            <a:pPr marL="132160" indent="-122635">
              <a:buFont typeface="Arial"/>
              <a:buChar char="•"/>
              <a:tabLst>
                <a:tab pos="132160" algn="l"/>
              </a:tabLst>
            </a:pPr>
            <a:r>
              <a:rPr lang="en-US" sz="1000" b="1" spc="-4" dirty="0">
                <a:latin typeface="Georgia" panose="02040502050405020303" pitchFamily="18" charset="0"/>
                <a:cs typeface="Arial"/>
              </a:rPr>
              <a:t>In-depth, Fused Analysis Products</a:t>
            </a:r>
          </a:p>
          <a:p>
            <a:pPr marL="132160" indent="-122635">
              <a:buFont typeface="Arial"/>
              <a:buChar char="•"/>
              <a:tabLst>
                <a:tab pos="132160" algn="l"/>
              </a:tabLst>
            </a:pPr>
            <a:r>
              <a:rPr lang="en-US" sz="1000" b="1" spc="-4" dirty="0">
                <a:latin typeface="Georgia" panose="02040502050405020303" pitchFamily="18" charset="0"/>
                <a:cs typeface="Arial"/>
              </a:rPr>
              <a:t>Facility Outline </a:t>
            </a:r>
            <a:r>
              <a:rPr lang="en-US" sz="1000" b="1" dirty="0">
                <a:latin typeface="Georgia" panose="02040502050405020303" pitchFamily="18" charset="0"/>
                <a:cs typeface="Arial"/>
              </a:rPr>
              <a:t>/ Critical Element / </a:t>
            </a:r>
            <a:r>
              <a:rPr lang="en-US" sz="1000" b="1" spc="-8" dirty="0">
                <a:latin typeface="Georgia" panose="02040502050405020303" pitchFamily="18" charset="0"/>
                <a:cs typeface="Arial"/>
              </a:rPr>
              <a:t>Overview</a:t>
            </a:r>
            <a:r>
              <a:rPr lang="en-US" sz="1000" b="1" spc="-60" dirty="0">
                <a:latin typeface="Georgia" panose="02040502050405020303" pitchFamily="18" charset="0"/>
                <a:cs typeface="Arial"/>
              </a:rPr>
              <a:t> </a:t>
            </a:r>
            <a:r>
              <a:rPr lang="en-US" sz="1000" b="1" dirty="0">
                <a:latin typeface="Georgia" panose="02040502050405020303" pitchFamily="18" charset="0"/>
                <a:cs typeface="Arial"/>
              </a:rPr>
              <a:t>Graphics</a:t>
            </a:r>
          </a:p>
          <a:p>
            <a:pPr marL="132160" indent="-122635">
              <a:buFont typeface="Arial"/>
              <a:buChar char="•"/>
              <a:tabLst>
                <a:tab pos="132160" algn="l"/>
              </a:tabLst>
            </a:pPr>
            <a:r>
              <a:rPr lang="en-US" sz="1000" b="1" dirty="0">
                <a:latin typeface="Georgia" panose="02040502050405020303" pitchFamily="18" charset="0"/>
                <a:cs typeface="Arial"/>
              </a:rPr>
              <a:t>Electronic Target Folders</a:t>
            </a:r>
            <a:r>
              <a:rPr lang="en-US" sz="1000" b="1" spc="-109" dirty="0">
                <a:latin typeface="Georgia" panose="02040502050405020303" pitchFamily="18" charset="0"/>
                <a:cs typeface="Arial"/>
              </a:rPr>
              <a:t> </a:t>
            </a:r>
            <a:endParaRPr lang="en-US" sz="1000" b="1" dirty="0">
              <a:latin typeface="Georgia" panose="02040502050405020303" pitchFamily="18" charset="0"/>
              <a:cs typeface="Arial"/>
            </a:endParaRPr>
          </a:p>
          <a:p>
            <a:pPr marL="132160" indent="-122635">
              <a:buFont typeface="Arial"/>
              <a:buChar char="•"/>
              <a:tabLst>
                <a:tab pos="132160" algn="l"/>
              </a:tabLst>
            </a:pPr>
            <a:endParaRPr lang="en-US" sz="1000" b="1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 rot="10800000">
            <a:off x="3714749" y="3719201"/>
            <a:ext cx="2628900" cy="986148"/>
          </a:xfrm>
          <a:prstGeom prst="wedgeRectCallout">
            <a:avLst>
              <a:gd name="adj1" fmla="val -19784"/>
              <a:gd name="adj2" fmla="val 108565"/>
            </a:avLst>
          </a:prstGeom>
          <a:blipFill dpi="0" rotWithShape="0">
            <a:blip r:embed="rId8">
              <a:alphaModFix amt="90000"/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482204" eaLnBrk="1" hangingPunct="1"/>
            <a:endParaRPr lang="en-US" sz="225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3714750" y="3730684"/>
            <a:ext cx="2628899" cy="1042289"/>
          </a:xfrm>
        </p:spPr>
        <p:txBody>
          <a:bodyPr/>
          <a:lstStyle/>
          <a:p>
            <a:pPr marL="9525" indent="0">
              <a:buNone/>
              <a:tabLst>
                <a:tab pos="224314" algn="l"/>
                <a:tab pos="224790" algn="l"/>
              </a:tabLst>
            </a:pPr>
            <a:r>
              <a:rPr lang="en-US" sz="1000" b="1" u="sng" dirty="0">
                <a:latin typeface="Georgia" panose="02040502050405020303" pitchFamily="18" charset="0"/>
                <a:cs typeface="Arial"/>
              </a:rPr>
              <a:t>Advanced Target Development</a:t>
            </a:r>
          </a:p>
          <a:p>
            <a:pPr marL="132160" indent="-122635"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1000" b="1" dirty="0">
                <a:latin typeface="Georgia" panose="02040502050405020303" pitchFamily="18" charset="0"/>
                <a:cs typeface="Arial"/>
              </a:rPr>
              <a:t>Weaponeering Solutions</a:t>
            </a:r>
          </a:p>
          <a:p>
            <a:pPr marL="132160" indent="-122635"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1000" b="1" spc="-4" dirty="0">
                <a:latin typeface="Georgia" panose="02040502050405020303" pitchFamily="18" charset="0"/>
                <a:cs typeface="Arial"/>
              </a:rPr>
              <a:t>Precise Point </a:t>
            </a:r>
            <a:r>
              <a:rPr lang="en-US" sz="1000" b="1" dirty="0">
                <a:latin typeface="Georgia" panose="02040502050405020303" pitchFamily="18" charset="0"/>
                <a:cs typeface="Arial"/>
              </a:rPr>
              <a:t>Mensuration (PPM)</a:t>
            </a:r>
          </a:p>
          <a:p>
            <a:pPr marL="132160" indent="-122635"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1000" b="1" spc="-4" dirty="0">
                <a:latin typeface="Georgia" panose="02040502050405020303" pitchFamily="18" charset="0"/>
                <a:cs typeface="Arial"/>
              </a:rPr>
              <a:t>JASSM Target Development</a:t>
            </a:r>
          </a:p>
          <a:p>
            <a:pPr marL="132160" indent="-122635"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1000" b="1" dirty="0">
                <a:latin typeface="Georgia" panose="02040502050405020303" pitchFamily="18" charset="0"/>
                <a:cs typeface="Arial"/>
              </a:rPr>
              <a:t>Collateral Damage Assessment</a:t>
            </a:r>
            <a:r>
              <a:rPr lang="en-US" sz="1000" b="1" spc="-127" dirty="0">
                <a:latin typeface="Georgia" panose="02040502050405020303" pitchFamily="18" charset="0"/>
                <a:cs typeface="Arial"/>
              </a:rPr>
              <a:t>  (CDE)</a:t>
            </a:r>
            <a:endParaRPr lang="en-US" sz="1000" b="1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 rot="16200000">
            <a:off x="885566" y="1640364"/>
            <a:ext cx="286269" cy="1904999"/>
          </a:xfrm>
          <a:prstGeom prst="wedgeRectCallout">
            <a:avLst>
              <a:gd name="adj1" fmla="val 86834"/>
              <a:gd name="adj2" fmla="val 119891"/>
            </a:avLst>
          </a:prstGeom>
          <a:blipFill dpi="0" rotWithShape="0">
            <a:blip r:embed="rId8">
              <a:alphaModFix amt="90000"/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482204" eaLnBrk="1" hangingPunct="1"/>
            <a:endParaRPr lang="en-US" sz="225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64637" y="2461978"/>
            <a:ext cx="1905000" cy="180154"/>
          </a:xfrm>
        </p:spPr>
        <p:txBody>
          <a:bodyPr/>
          <a:lstStyle/>
          <a:p>
            <a:pPr marL="9525" indent="0">
              <a:buNone/>
              <a:tabLst>
                <a:tab pos="85725" algn="l"/>
                <a:tab pos="128588" algn="l"/>
              </a:tabLst>
            </a:pPr>
            <a:r>
              <a:rPr lang="en-US" sz="1000" b="1" u="sng" dirty="0">
                <a:latin typeface="Georgia" panose="02040502050405020303" pitchFamily="18" charset="0"/>
                <a:cs typeface="Arial"/>
              </a:rPr>
              <a:t>Combat Assessment (CA)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1702" y="792530"/>
            <a:ext cx="5614070" cy="679351"/>
          </a:xfrm>
        </p:spPr>
        <p:txBody>
          <a:bodyPr/>
          <a:lstStyle/>
          <a:p>
            <a:pPr marL="9525" marR="342900" indent="0">
              <a:spcBef>
                <a:spcPts val="428"/>
              </a:spcBef>
              <a:buNone/>
              <a:tabLst>
                <a:tab pos="224314" algn="l"/>
                <a:tab pos="224790" algn="l"/>
              </a:tabLst>
            </a:pPr>
            <a:r>
              <a:rPr lang="en-US" sz="1800" kern="1200" dirty="0">
                <a:latin typeface="Georgia" panose="02040502050405020303" pitchFamily="18" charset="0"/>
              </a:rPr>
              <a:t>Tailored</a:t>
            </a:r>
            <a:r>
              <a:rPr lang="en-US" sz="1400" b="1" spc="-4" dirty="0">
                <a:latin typeface="Georgia" panose="02040502050405020303" pitchFamily="18" charset="0"/>
                <a:cs typeface="Arial"/>
              </a:rPr>
              <a:t> </a:t>
            </a:r>
            <a:r>
              <a:rPr lang="en-US" sz="1800" kern="1200" dirty="0">
                <a:latin typeface="Georgia" panose="02040502050405020303" pitchFamily="18" charset="0"/>
              </a:rPr>
              <a:t>Analysis to support Federated Partners</a:t>
            </a:r>
          </a:p>
        </p:txBody>
      </p:sp>
      <p:sp>
        <p:nvSpPr>
          <p:cNvPr id="26" name="object 6"/>
          <p:cNvSpPr/>
          <p:nvPr/>
        </p:nvSpPr>
        <p:spPr>
          <a:xfrm>
            <a:off x="7467600" y="3660697"/>
            <a:ext cx="1587275" cy="866399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ular Callout 19">
            <a:extLst>
              <a:ext uri="{FF2B5EF4-FFF2-40B4-BE49-F238E27FC236}">
                <a16:creationId xmlns:a16="http://schemas.microsoft.com/office/drawing/2014/main" id="{3E32C862-D64C-9171-0C02-E062D7818811}"/>
              </a:ext>
            </a:extLst>
          </p:cNvPr>
          <p:cNvSpPr/>
          <p:nvPr/>
        </p:nvSpPr>
        <p:spPr bwMode="auto">
          <a:xfrm rot="5400000">
            <a:off x="7090761" y="360654"/>
            <a:ext cx="926079" cy="1989747"/>
          </a:xfrm>
          <a:prstGeom prst="wedgeRectCallout">
            <a:avLst>
              <a:gd name="adj1" fmla="val 62719"/>
              <a:gd name="adj2" fmla="val 132069"/>
            </a:avLst>
          </a:prstGeom>
          <a:blipFill dpi="0" rotWithShape="0">
            <a:blip r:embed="rId8">
              <a:alphaModFix amt="90000"/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482204" eaLnBrk="1" hangingPunct="1"/>
            <a:endParaRPr lang="en-US" sz="225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B3D0-1B9F-24D2-9B16-909D68BF7D87}"/>
              </a:ext>
            </a:extLst>
          </p:cNvPr>
          <p:cNvSpPr txBox="1">
            <a:spLocks/>
          </p:cNvSpPr>
          <p:nvPr/>
        </p:nvSpPr>
        <p:spPr bwMode="auto">
          <a:xfrm>
            <a:off x="6595607" y="876239"/>
            <a:ext cx="2001398" cy="9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marL="339725" indent="-339725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96925" indent="-342900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4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254125" indent="-342900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711325" indent="-342900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168525" indent="-342900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2625725" indent="-342900" algn="l" defTabSz="642938" rtl="0" fontAlgn="base">
              <a:spcBef>
                <a:spcPct val="20000"/>
              </a:spcBef>
              <a:spcAft>
                <a:spcPct val="0"/>
              </a:spcAft>
              <a:buFont typeface="Gill Sans" pitchFamily="-109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pitchFamily="-109" charset="0"/>
              </a:defRPr>
            </a:lvl6pPr>
            <a:lvl7pPr marL="3082925" indent="-342900" algn="l" defTabSz="642938" rtl="0" fontAlgn="base">
              <a:spcBef>
                <a:spcPct val="20000"/>
              </a:spcBef>
              <a:spcAft>
                <a:spcPct val="0"/>
              </a:spcAft>
              <a:buFont typeface="Gill Sans" pitchFamily="-109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pitchFamily="-109" charset="0"/>
              </a:defRPr>
            </a:lvl7pPr>
            <a:lvl8pPr marL="3540125" indent="-342900" algn="l" defTabSz="642938" rtl="0" fontAlgn="base">
              <a:spcBef>
                <a:spcPct val="20000"/>
              </a:spcBef>
              <a:spcAft>
                <a:spcPct val="0"/>
              </a:spcAft>
              <a:buFont typeface="Gill Sans" pitchFamily="-109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pitchFamily="-109" charset="0"/>
              </a:defRPr>
            </a:lvl8pPr>
            <a:lvl9pPr marL="3997325" indent="-342900" algn="l" defTabSz="642938" rtl="0" fontAlgn="base">
              <a:spcBef>
                <a:spcPct val="20000"/>
              </a:spcBef>
              <a:spcAft>
                <a:spcPct val="0"/>
              </a:spcAft>
              <a:buFont typeface="Gill Sans" pitchFamily="-109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pitchFamily="-109" charset="0"/>
              </a:defRPr>
            </a:lvl9pPr>
          </a:lstStyle>
          <a:p>
            <a:pPr marL="9525" indent="0">
              <a:buFont typeface="Gill Sans"/>
              <a:buNone/>
              <a:tabLst>
                <a:tab pos="132160" algn="l"/>
              </a:tabLst>
            </a:pPr>
            <a:r>
              <a:rPr lang="en-US" sz="1000" b="1" u="sng" kern="0" spc="-4" dirty="0">
                <a:latin typeface="Georgia" panose="02040502050405020303" pitchFamily="18" charset="0"/>
                <a:cs typeface="Arial"/>
              </a:rPr>
              <a:t>Target Systems Analysis</a:t>
            </a:r>
          </a:p>
          <a:p>
            <a:pPr marL="180975" indent="-171450">
              <a:tabLst>
                <a:tab pos="132160" algn="l"/>
              </a:tabLst>
            </a:pPr>
            <a:r>
              <a:rPr lang="en-US" sz="1000" b="1" kern="0" dirty="0">
                <a:latin typeface="Georgia" panose="02040502050405020303" pitchFamily="18" charset="0"/>
                <a:cs typeface="Arial"/>
              </a:rPr>
              <a:t>Multi-Domain analysis</a:t>
            </a:r>
          </a:p>
          <a:p>
            <a:pPr marL="180975" indent="-171450">
              <a:tabLst>
                <a:tab pos="132160" algn="l"/>
              </a:tabLst>
            </a:pPr>
            <a:r>
              <a:rPr lang="en-US" sz="1000" b="1" kern="0" dirty="0">
                <a:latin typeface="Georgia" panose="02040502050405020303" pitchFamily="18" charset="0"/>
                <a:cs typeface="Arial"/>
              </a:rPr>
              <a:t>Kinetic &amp; Non-Kinetic vulnerability assessment</a:t>
            </a:r>
          </a:p>
          <a:p>
            <a:pPr marL="180975" indent="-171450">
              <a:tabLst>
                <a:tab pos="132160" algn="l"/>
              </a:tabLst>
            </a:pPr>
            <a:r>
              <a:rPr lang="en-US" sz="1000" b="1" kern="0" dirty="0">
                <a:latin typeface="Georgia" panose="02040502050405020303" pitchFamily="18" charset="0"/>
                <a:cs typeface="Arial"/>
              </a:rPr>
              <a:t>Deterrence &amp; Competition</a:t>
            </a:r>
          </a:p>
        </p:txBody>
      </p:sp>
      <p:sp>
        <p:nvSpPr>
          <p:cNvPr id="4" name="Rectangular Callout 23">
            <a:extLst>
              <a:ext uri="{FF2B5EF4-FFF2-40B4-BE49-F238E27FC236}">
                <a16:creationId xmlns:a16="http://schemas.microsoft.com/office/drawing/2014/main" id="{6ED4E705-4CF1-B0F0-BE32-3CAA506E611B}"/>
              </a:ext>
            </a:extLst>
          </p:cNvPr>
          <p:cNvSpPr/>
          <p:nvPr/>
        </p:nvSpPr>
        <p:spPr bwMode="auto">
          <a:xfrm rot="16200000">
            <a:off x="2671798" y="3388590"/>
            <a:ext cx="464485" cy="1460274"/>
          </a:xfrm>
          <a:prstGeom prst="wedgeRectCallout">
            <a:avLst>
              <a:gd name="adj1" fmla="val 204753"/>
              <a:gd name="adj2" fmla="val 41985"/>
            </a:avLst>
          </a:prstGeom>
          <a:blipFill dpi="0" rotWithShape="0">
            <a:blip r:embed="rId8">
              <a:alphaModFix amt="90000"/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482204" eaLnBrk="1" hangingPunct="1"/>
            <a:endParaRPr lang="en-US" sz="225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A190EF-7FB9-4770-A735-71BBF81490FE}"/>
              </a:ext>
            </a:extLst>
          </p:cNvPr>
          <p:cNvSpPr txBox="1">
            <a:spLocks/>
          </p:cNvSpPr>
          <p:nvPr/>
        </p:nvSpPr>
        <p:spPr bwMode="auto">
          <a:xfrm>
            <a:off x="2153123" y="3933177"/>
            <a:ext cx="1485899" cy="2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marL="339725" indent="-339725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96925" indent="-342900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4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254125" indent="-342900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20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711325" indent="-342900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168525" indent="-342900" algn="l" defTabSz="642938" rtl="0" eaLnBrk="0" fontAlgn="base" hangingPunct="0">
              <a:spcBef>
                <a:spcPct val="20000"/>
              </a:spcBef>
              <a:spcAft>
                <a:spcPct val="0"/>
              </a:spcAft>
              <a:buFont typeface="Gill Sans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2625725" indent="-342900" algn="l" defTabSz="642938" rtl="0" fontAlgn="base">
              <a:spcBef>
                <a:spcPct val="20000"/>
              </a:spcBef>
              <a:spcAft>
                <a:spcPct val="0"/>
              </a:spcAft>
              <a:buFont typeface="Gill Sans" pitchFamily="-109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pitchFamily="-109" charset="0"/>
              </a:defRPr>
            </a:lvl6pPr>
            <a:lvl7pPr marL="3082925" indent="-342900" algn="l" defTabSz="642938" rtl="0" fontAlgn="base">
              <a:spcBef>
                <a:spcPct val="20000"/>
              </a:spcBef>
              <a:spcAft>
                <a:spcPct val="0"/>
              </a:spcAft>
              <a:buFont typeface="Gill Sans" pitchFamily="-109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pitchFamily="-109" charset="0"/>
              </a:defRPr>
            </a:lvl7pPr>
            <a:lvl8pPr marL="3540125" indent="-342900" algn="l" defTabSz="642938" rtl="0" fontAlgn="base">
              <a:spcBef>
                <a:spcPct val="20000"/>
              </a:spcBef>
              <a:spcAft>
                <a:spcPct val="0"/>
              </a:spcAft>
              <a:buFont typeface="Gill Sans" pitchFamily="-109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pitchFamily="-109" charset="0"/>
              </a:defRPr>
            </a:lvl8pPr>
            <a:lvl9pPr marL="3997325" indent="-342900" algn="l" defTabSz="642938" rtl="0" fontAlgn="base">
              <a:spcBef>
                <a:spcPct val="20000"/>
              </a:spcBef>
              <a:spcAft>
                <a:spcPct val="0"/>
              </a:spcAft>
              <a:buFont typeface="Gill Sans" pitchFamily="-109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pitchFamily="-109" charset="0"/>
              </a:defRPr>
            </a:lvl9pPr>
          </a:lstStyle>
          <a:p>
            <a:pPr marL="9525" indent="0">
              <a:buNone/>
              <a:tabLst>
                <a:tab pos="85725" algn="l"/>
                <a:tab pos="128588" algn="l"/>
              </a:tabLst>
            </a:pPr>
            <a:r>
              <a:rPr lang="en-US" sz="1000" b="1" u="sng" kern="0" dirty="0">
                <a:latin typeface="Georgia" panose="02040502050405020303" pitchFamily="18" charset="0"/>
                <a:cs typeface="Arial"/>
              </a:rPr>
              <a:t>Dynamic Targeting</a:t>
            </a:r>
          </a:p>
          <a:p>
            <a:pPr marL="180975" indent="-171450">
              <a:tabLst>
                <a:tab pos="85725" algn="l"/>
                <a:tab pos="128588" algn="l"/>
              </a:tabLst>
            </a:pPr>
            <a:r>
              <a:rPr lang="en-US" sz="1000" b="1" kern="0" dirty="0">
                <a:latin typeface="Georgia" panose="02040502050405020303" pitchFamily="18" charset="0"/>
                <a:cs typeface="Arial"/>
              </a:rPr>
              <a:t>F2T2EA</a:t>
            </a:r>
          </a:p>
        </p:txBody>
      </p:sp>
    </p:spTree>
    <p:extLst>
      <p:ext uri="{BB962C8B-B14F-4D97-AF65-F5344CB8AC3E}">
        <p14:creationId xmlns:p14="http://schemas.microsoft.com/office/powerpoint/2010/main" val="1627061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3FC8-E604-0B1D-C595-775F7C77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Targeting Cycle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87B8F-C18A-5A07-4229-363977C39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756" y="707283"/>
            <a:ext cx="6844488" cy="39980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094A944-FCE5-5732-2AD8-3E62F6184AAB}"/>
              </a:ext>
            </a:extLst>
          </p:cNvPr>
          <p:cNvSpPr/>
          <p:nvPr/>
        </p:nvSpPr>
        <p:spPr bwMode="auto">
          <a:xfrm>
            <a:off x="5791200" y="2800350"/>
            <a:ext cx="1905000" cy="1066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-109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9C4DCA-B52A-2C67-62BE-F1F1D707FA44}"/>
              </a:ext>
            </a:extLst>
          </p:cNvPr>
          <p:cNvSpPr/>
          <p:nvPr/>
        </p:nvSpPr>
        <p:spPr bwMode="auto">
          <a:xfrm>
            <a:off x="5610968" y="2860646"/>
            <a:ext cx="1905000" cy="1066800"/>
          </a:xfrm>
          <a:prstGeom prst="ellipse">
            <a:avLst/>
          </a:prstGeom>
          <a:noFill/>
          <a:ln w="19050" cap="flat" cmpd="sng" algn="ctr">
            <a:solidFill>
              <a:srgbClr val="F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9249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Weaponeering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Definition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“The process of determining the quantity of a specific type of lethal or non-lethal means required to create a specific effect on a given target.”</a:t>
            </a:r>
          </a:p>
          <a:p>
            <a:pPr marL="0" indent="0" algn="r" eaLnBrk="1" hangingPunct="1">
              <a:buNone/>
            </a:pPr>
            <a:r>
              <a:rPr lang="en-US" altLang="en-US" sz="1800" dirty="0"/>
              <a:t>JP 3-60, II-15</a:t>
            </a:r>
          </a:p>
          <a:p>
            <a:pPr marL="0" indent="0" eaLnBrk="1" hangingPunct="1">
              <a:buNone/>
            </a:pPr>
            <a:r>
              <a:rPr lang="en-US" altLang="en-US" dirty="0"/>
              <a:t>“…considering target vulnerability, weapon effects, munitions delivery error, damage criteria, probability of kill.”</a:t>
            </a:r>
          </a:p>
          <a:p>
            <a:pPr marL="0" indent="0" algn="r" eaLnBrk="1" hangingPunct="1">
              <a:buNone/>
            </a:pPr>
            <a:r>
              <a:rPr lang="en-US" altLang="en-US" sz="1800" dirty="0" err="1"/>
              <a:t>Driels</a:t>
            </a:r>
            <a:r>
              <a:rPr lang="en-US" altLang="en-US" sz="1800" dirty="0"/>
              <a:t>, 1</a:t>
            </a:r>
          </a:p>
          <a:p>
            <a:pPr marL="0" indent="0" eaLnBrk="1" hangingPunct="1">
              <a:buNone/>
            </a:pPr>
            <a:endParaRPr lang="en-US" altLang="en-US" sz="1800" dirty="0"/>
          </a:p>
          <a:p>
            <a:pPr marL="0" indent="0" eaLnBrk="1" hangingPunct="1">
              <a:buNone/>
            </a:pPr>
            <a:endParaRPr lang="en-US" altLang="en-US" sz="15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Weaponeering Purposes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0747" indent="-260747">
              <a:spcBef>
                <a:spcPts val="75"/>
              </a:spcBef>
            </a:pPr>
            <a:r>
              <a:rPr lang="en-US" altLang="en-US" sz="2100" dirty="0"/>
              <a:t> Accomplish the mission</a:t>
            </a:r>
          </a:p>
          <a:p>
            <a:pPr marL="560785" lvl="1" indent="-260747">
              <a:spcBef>
                <a:spcPts val="75"/>
              </a:spcBef>
            </a:pPr>
            <a:r>
              <a:rPr lang="en-US" altLang="en-US" sz="1800" dirty="0"/>
              <a:t>Desired level of effect against a target to effect enemy warfighting</a:t>
            </a:r>
          </a:p>
          <a:p>
            <a:pPr marL="260747" indent="-260747">
              <a:spcBef>
                <a:spcPts val="75"/>
              </a:spcBef>
            </a:pPr>
            <a:r>
              <a:rPr lang="en-US" altLang="en-US" sz="2100" dirty="0"/>
              <a:t> Economy of force</a:t>
            </a:r>
          </a:p>
          <a:p>
            <a:pPr marL="560785" lvl="1" indent="-260747">
              <a:spcBef>
                <a:spcPts val="75"/>
              </a:spcBef>
            </a:pPr>
            <a:r>
              <a:rPr lang="en-US" altLang="en-US" sz="1800" dirty="0"/>
              <a:t>Minimum level of force and optimum ordinance/capability</a:t>
            </a:r>
          </a:p>
          <a:p>
            <a:pPr marL="260747" indent="-260747">
              <a:spcBef>
                <a:spcPts val="75"/>
              </a:spcBef>
            </a:pPr>
            <a:r>
              <a:rPr lang="en-US" altLang="en-US" sz="2100" dirty="0"/>
              <a:t> Mitigate risk</a:t>
            </a:r>
          </a:p>
          <a:p>
            <a:pPr marL="560785" lvl="1" indent="-260747">
              <a:spcBef>
                <a:spcPts val="75"/>
              </a:spcBef>
              <a:buClr>
                <a:schemeClr val="tx1"/>
              </a:buClr>
            </a:pPr>
            <a:r>
              <a:rPr lang="en-US" altLang="en-US" sz="1800" dirty="0"/>
              <a:t>Maximum damage to enemy with minimum danger to friendly forces</a:t>
            </a:r>
          </a:p>
          <a:p>
            <a:pPr marL="260747" indent="-260747">
              <a:lnSpc>
                <a:spcPct val="80000"/>
              </a:lnSpc>
              <a:spcBef>
                <a:spcPts val="75"/>
              </a:spcBef>
            </a:pPr>
            <a:r>
              <a:rPr lang="en-US" altLang="en-US" sz="2100" dirty="0"/>
              <a:t>Options to deal with contingencies</a:t>
            </a:r>
          </a:p>
          <a:p>
            <a:pPr marL="560785" lvl="1" indent="-260747">
              <a:lnSpc>
                <a:spcPct val="80000"/>
              </a:lnSpc>
              <a:spcBef>
                <a:spcPts val="75"/>
              </a:spcBef>
              <a:buClr>
                <a:schemeClr val="tx1"/>
              </a:buClr>
              <a:buSzPct val="70000"/>
            </a:pPr>
            <a:r>
              <a:rPr lang="en-US" altLang="en-US" sz="1800" dirty="0"/>
              <a:t>Weather / collateral concerns / contested-degraded operations/ camouflage, concealment, and deception / target mobility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63CB2A-CBF6-5ED8-6A33-F0DC6AD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Three Pillars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DD53C-9545-43E1-7155-81E5BEB8D3A8}"/>
              </a:ext>
            </a:extLst>
          </p:cNvPr>
          <p:cNvSpPr txBox="1"/>
          <p:nvPr/>
        </p:nvSpPr>
        <p:spPr>
          <a:xfrm>
            <a:off x="8085596" y="4478945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Georgia" panose="02040502050405020303" pitchFamily="18" charset="0"/>
              </a:rPr>
              <a:t>Driels</a:t>
            </a:r>
            <a:r>
              <a:rPr lang="en-US" sz="1200" b="1" dirty="0">
                <a:latin typeface="Georgia" panose="02040502050405020303" pitchFamily="18" charset="0"/>
              </a:rPr>
              <a:t>, 7-23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A1376-1A67-A60E-4DD2-488FE357783C}"/>
              </a:ext>
            </a:extLst>
          </p:cNvPr>
          <p:cNvSpPr txBox="1"/>
          <p:nvPr/>
        </p:nvSpPr>
        <p:spPr>
          <a:xfrm>
            <a:off x="666415" y="1867185"/>
            <a:ext cx="2528256" cy="28931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r>
              <a:rPr lang="en-US" sz="2000" b="1" dirty="0">
                <a:latin typeface="Georgia" panose="02040502050405020303" pitchFamily="18" charset="0"/>
              </a:rPr>
              <a:t>VULNERABILITY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551AD-5FFD-A1E2-41FC-153B10BB5971}"/>
              </a:ext>
            </a:extLst>
          </p:cNvPr>
          <p:cNvSpPr txBox="1"/>
          <p:nvPr/>
        </p:nvSpPr>
        <p:spPr>
          <a:xfrm>
            <a:off x="3581400" y="1838103"/>
            <a:ext cx="2057400" cy="29238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WEAPON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EFFECTS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D7D13-B214-6621-0072-0AA4A68D1CBA}"/>
              </a:ext>
            </a:extLst>
          </p:cNvPr>
          <p:cNvSpPr txBox="1"/>
          <p:nvPr/>
        </p:nvSpPr>
        <p:spPr>
          <a:xfrm>
            <a:off x="6019800" y="1823765"/>
            <a:ext cx="2057400" cy="29238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endParaRPr lang="en-US" sz="1800" b="1" spc="-300" dirty="0"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ARRIVAL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CONDITIONS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33239-6ABC-8543-6167-536249B5FE05}"/>
              </a:ext>
            </a:extLst>
          </p:cNvPr>
          <p:cNvSpPr txBox="1"/>
          <p:nvPr/>
        </p:nvSpPr>
        <p:spPr>
          <a:xfrm>
            <a:off x="666416" y="666750"/>
            <a:ext cx="7410784" cy="126188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800" b="1" spc="-300" dirty="0">
              <a:latin typeface="Georgia" panose="02040502050405020303" pitchFamily="18" charset="0"/>
            </a:endParaRPr>
          </a:p>
          <a:p>
            <a:pPr algn="ctr"/>
            <a:r>
              <a:rPr lang="en-US" sz="4000" b="1" dirty="0">
                <a:latin typeface="Georgia" panose="02040502050405020303" pitchFamily="18" charset="0"/>
              </a:rPr>
              <a:t> </a:t>
            </a:r>
            <a:r>
              <a:rPr lang="en-US" sz="4000" b="1" spc="300" dirty="0">
                <a:latin typeface="Georgia" panose="02040502050405020303" pitchFamily="18" charset="0"/>
              </a:rPr>
              <a:t>WEAPONEERING</a:t>
            </a:r>
            <a:endParaRPr lang="en-US" spc="300" dirty="0"/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B1A31A-F504-7E97-17BD-A1C8230AA43F}"/>
              </a:ext>
            </a:extLst>
          </p:cNvPr>
          <p:cNvSpPr/>
          <p:nvPr/>
        </p:nvSpPr>
        <p:spPr bwMode="auto">
          <a:xfrm>
            <a:off x="5867400" y="1733550"/>
            <a:ext cx="2362199" cy="323868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9725" marR="0" indent="-339725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687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Aimpoint Definitions</a:t>
            </a: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386785" y="734218"/>
            <a:ext cx="8359775" cy="3675063"/>
          </a:xfrm>
        </p:spPr>
        <p:txBody>
          <a:bodyPr/>
          <a:lstStyle/>
          <a:p>
            <a:pPr marL="260747" indent="-260747">
              <a:spcBef>
                <a:spcPts val="75"/>
              </a:spcBef>
            </a:pPr>
            <a:r>
              <a:rPr lang="en-US" altLang="en-US" sz="2100" dirty="0"/>
              <a:t> Desired </a:t>
            </a:r>
            <a:r>
              <a:rPr lang="en-US" sz="2100" dirty="0">
                <a:solidFill>
                  <a:srgbClr val="000000"/>
                </a:solidFill>
              </a:rPr>
              <a:t>Mean Point of Impact (DMPI) </a:t>
            </a:r>
            <a:r>
              <a:rPr lang="en-US" altLang="en-US" sz="1800" dirty="0"/>
              <a:t>Desired level of effect against a target to effect enemy warfighting</a:t>
            </a:r>
          </a:p>
          <a:p>
            <a:pPr marL="560785" lvl="1" indent="-260747">
              <a:spcBef>
                <a:spcPts val="75"/>
              </a:spcBef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/>
              </a:rPr>
              <a:t>A point designated as the center for impact of multiple weapons or area munitions to create a desired effect on a mobile, transportable, or area target and normally defined by grid reference or geolocation.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/>
            </a:endParaRPr>
          </a:p>
          <a:p>
            <a:pPr marL="103585" indent="-260747">
              <a:spcBef>
                <a:spcPts val="75"/>
              </a:spcBef>
            </a:pPr>
            <a:r>
              <a:rPr lang="en-US" altLang="en-US" sz="2200" dirty="0"/>
              <a:t>Desired Point of Impact (DPI)</a:t>
            </a:r>
          </a:p>
          <a:p>
            <a:pPr marL="560785" lvl="1" indent="-260747">
              <a:spcBef>
                <a:spcPts val="75"/>
              </a:spcBef>
            </a:pPr>
            <a:r>
              <a:rPr lang="en-US" sz="1800" dirty="0">
                <a:solidFill>
                  <a:srgbClr val="000000"/>
                </a:solidFill>
              </a:rPr>
              <a:t>A precise point, associated with a target and assigned as the impact point for a single unitary weapon to create a desired effect.</a:t>
            </a:r>
            <a:endParaRPr lang="en-US" sz="1400" dirty="0">
              <a:solidFill>
                <a:srgbClr val="000000"/>
              </a:solidFill>
            </a:endParaRPr>
          </a:p>
          <a:p>
            <a:pPr marL="260747" indent="-260747">
              <a:spcBef>
                <a:spcPts val="75"/>
              </a:spcBef>
            </a:pPr>
            <a:r>
              <a:rPr lang="en-US" altLang="en-US" sz="2100" dirty="0"/>
              <a:t>Joint Desired Point of Impact (JDPI)</a:t>
            </a:r>
          </a:p>
          <a:p>
            <a:pPr marL="560785" lvl="1" indent="-260747">
              <a:spcBef>
                <a:spcPts val="75"/>
              </a:spcBef>
              <a:buClr>
                <a:schemeClr val="tx1"/>
              </a:buClr>
            </a:pPr>
            <a:r>
              <a:rPr lang="en-US" altLang="en-US" sz="1800" dirty="0"/>
              <a:t>A unique alpha-numeric coded precise aimpoint associated with a target to achieve an explicit weaponeering objective, and identified by a three dimensional (latitude, longitude, elevation) mensurated coordinate.</a:t>
            </a:r>
          </a:p>
          <a:p>
            <a:pPr marL="560785" lvl="1" indent="-260747">
              <a:spcBef>
                <a:spcPts val="75"/>
              </a:spcBef>
              <a:buClr>
                <a:schemeClr val="tx1"/>
              </a:buClr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/>
            </a:endParaRPr>
          </a:p>
          <a:p>
            <a:pPr marL="355997" marR="0" lvl="1" indent="0" algn="l" defTabSz="642938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500" b="1" dirty="0">
                <a:solidFill>
                  <a:srgbClr val="000000"/>
                </a:solidFill>
              </a:rPr>
              <a:t>JP 3-60 Definitions</a:t>
            </a:r>
            <a:endParaRPr kumimoji="0" lang="en-US" sz="19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/>
            </a:endParaRPr>
          </a:p>
        </p:txBody>
      </p:sp>
    </p:spTree>
  </p:cSld>
  <p:clrMapOvr>
    <a:masterClrMapping/>
  </p:clrMapOvr>
  <p:transition advClick="0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ANG PPT (External) Template">
  <a:themeElements>
    <a:clrScheme name="ANG PPT (External)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 PPT (External) Template">
      <a:majorFont>
        <a:latin typeface="Arial Unicode M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39725" marR="0" indent="-339725" algn="l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39725" marR="0" indent="-339725" algn="l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-109" charset="0"/>
          </a:defRPr>
        </a:defPPr>
      </a:lstStyle>
    </a:lnDef>
  </a:objectDefaults>
  <a:extraClrSchemeLst>
    <a:extraClrScheme>
      <a:clrScheme name="ANG PPT (External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NG PPT (External) Template">
  <a:themeElements>
    <a:clrScheme name="ANG PPT (External)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 PPT (External) Templat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ANG PPT (External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B289ECA9B1A45934AF38063B617C2" ma:contentTypeVersion="15" ma:contentTypeDescription="Create a new document." ma:contentTypeScope="" ma:versionID="3500a98332b730f3bd8ded750530d726">
  <xsd:schema xmlns:xsd="http://www.w3.org/2001/XMLSchema" xmlns:xs="http://www.w3.org/2001/XMLSchema" xmlns:p="http://schemas.microsoft.com/office/2006/metadata/properties" xmlns:ns1="http://schemas.microsoft.com/sharepoint/v3" xmlns:ns2="d9c943c5-cf88-46c7-aed7-55f062cea034" xmlns:ns3="be7a5e2a-44cd-4319-87cf-d16ccd654aac" targetNamespace="http://schemas.microsoft.com/office/2006/metadata/properties" ma:root="true" ma:fieldsID="6cbd658c4aa2eb4c86896b564c54cca3" ns1:_="" ns2:_="" ns3:_="">
    <xsd:import namespace="http://schemas.microsoft.com/sharepoint/v3"/>
    <xsd:import namespace="d9c943c5-cf88-46c7-aed7-55f062cea034"/>
    <xsd:import namespace="be7a5e2a-44cd-4319-87cf-d16ccd654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943c5-cf88-46c7-aed7-55f062cea0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a5e2a-44cd-4319-87cf-d16ccd654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80114a8-b5ce-4122-a271-bfe360de845b}" ma:internalName="TaxCatchAll" ma:showField="CatchAllData" ma:web="be7a5e2a-44cd-4319-87cf-d16ccd654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9c943c5-cf88-46c7-aed7-55f062cea034">
      <Terms xmlns="http://schemas.microsoft.com/office/infopath/2007/PartnerControls"/>
    </lcf76f155ced4ddcb4097134ff3c332f>
    <_ip_UnifiedCompliancePolicyProperties xmlns="http://schemas.microsoft.com/sharepoint/v3" xsi:nil="true"/>
    <TaxCatchAll xmlns="be7a5e2a-44cd-4319-87cf-d16ccd654aac" xsi:nil="true"/>
  </documentManagement>
</p:properties>
</file>

<file path=customXml/itemProps1.xml><?xml version="1.0" encoding="utf-8"?>
<ds:datastoreItem xmlns:ds="http://schemas.openxmlformats.org/officeDocument/2006/customXml" ds:itemID="{7AE55FD0-EA89-4614-A381-CB07C930A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c943c5-cf88-46c7-aed7-55f062cea034"/>
    <ds:schemaRef ds:uri="be7a5e2a-44cd-4319-87cf-d16ccd654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DABEF-9057-4B3B-9449-19C383575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2F42BC-3D92-4E11-9193-521BB3FFE97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930af7b-6ed6-469e-97f0-f7da1082ed2b"/>
    <ds:schemaRef ds:uri="http://www.w3.org/XML/1998/namespace"/>
    <ds:schemaRef ds:uri="http://purl.org/dc/dcmitype/"/>
    <ds:schemaRef ds:uri="http://schemas.microsoft.com/sharepoint/v3"/>
    <ds:schemaRef ds:uri="d9c943c5-cf88-46c7-aed7-55f062cea034"/>
    <ds:schemaRef ds:uri="be7a5e2a-44cd-4319-87cf-d16ccd654aac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8889</TotalTime>
  <Words>2632</Words>
  <Application>Microsoft Office PowerPoint</Application>
  <PresentationFormat>On-screen Show (16:9)</PresentationFormat>
  <Paragraphs>450</Paragraphs>
  <Slides>44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Arial Narrow</vt:lpstr>
      <vt:lpstr>Arial Unicode MS</vt:lpstr>
      <vt:lpstr>Calibri</vt:lpstr>
      <vt:lpstr>Century Schoolbook</vt:lpstr>
      <vt:lpstr>Georgia</vt:lpstr>
      <vt:lpstr>Gill Sans</vt:lpstr>
      <vt:lpstr>Segoe UI</vt:lpstr>
      <vt:lpstr>Times New Roman</vt:lpstr>
      <vt:lpstr>1_ANG PPT (External) Template</vt:lpstr>
      <vt:lpstr>2_ANG PPT (External) Template</vt:lpstr>
      <vt:lpstr>Clip</vt:lpstr>
      <vt:lpstr>PowerPoint Presentation</vt:lpstr>
      <vt:lpstr>PowerPoint Presentation</vt:lpstr>
      <vt:lpstr>References</vt:lpstr>
      <vt:lpstr>Weaponeering</vt:lpstr>
      <vt:lpstr>Joint Targeting Cycle</vt:lpstr>
      <vt:lpstr>Weaponeering Definition</vt:lpstr>
      <vt:lpstr>Weaponeering Purposes</vt:lpstr>
      <vt:lpstr>Three Pillars</vt:lpstr>
      <vt:lpstr>Aimpoint Definitions</vt:lpstr>
      <vt:lpstr>Delivery Accuracy</vt:lpstr>
      <vt:lpstr>Delivery Accuracy Measurement</vt:lpstr>
      <vt:lpstr>Two Planes of Measurement</vt:lpstr>
      <vt:lpstr>Two Units of Measurement</vt:lpstr>
      <vt:lpstr>Mil / Distance Example</vt:lpstr>
      <vt:lpstr>Mil / Distance Example</vt:lpstr>
      <vt:lpstr>Two Methods of Measurement</vt:lpstr>
      <vt:lpstr>Two Methods of Measurement</vt:lpstr>
      <vt:lpstr>Delivery Accuracy Conclusions</vt:lpstr>
      <vt:lpstr>Three Pillars</vt:lpstr>
      <vt:lpstr>Target Location Error</vt:lpstr>
      <vt:lpstr>Target Location Error</vt:lpstr>
      <vt:lpstr>Target Location Error</vt:lpstr>
      <vt:lpstr>Impact Parameters</vt:lpstr>
      <vt:lpstr>Quantity/Spacing</vt:lpstr>
      <vt:lpstr>Three Pillars</vt:lpstr>
      <vt:lpstr>Damage Mechanisms</vt:lpstr>
      <vt:lpstr>Damage Mechanism - Blast</vt:lpstr>
      <vt:lpstr>Damage Mechanisms - Frag</vt:lpstr>
      <vt:lpstr>Damage Mechanism - Shaped Charged Penetration</vt:lpstr>
      <vt:lpstr>Damage Mechanism - Cratering</vt:lpstr>
      <vt:lpstr>Secondary Damage Mechanisms</vt:lpstr>
      <vt:lpstr>Three Pillars</vt:lpstr>
      <vt:lpstr>Blast Sensitive Targets</vt:lpstr>
      <vt:lpstr>Frag Sensitive Targets</vt:lpstr>
      <vt:lpstr>Shaped Charge Sensitive Targets</vt:lpstr>
      <vt:lpstr>Cratering Sensitive Targets</vt:lpstr>
      <vt:lpstr>Damage Criteria</vt:lpstr>
      <vt:lpstr>Mobility Kill (M-Kill)</vt:lpstr>
      <vt:lpstr>Damage Criteria (cont.)</vt:lpstr>
      <vt:lpstr>Catastrophic Kill (K-Kill)</vt:lpstr>
      <vt:lpstr>Weaponeering Probability</vt:lpstr>
      <vt:lpstr>Weaponeering</vt:lpstr>
      <vt:lpstr>PowerPoint Presentation</vt:lpstr>
      <vt:lpstr>194 IS: Targeting Capabilities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SIAU, ROBERT A Lt Col ANG AFSPC 262 NWS/CC</dc:creator>
  <cp:lastModifiedBy>HP_PROBOOK</cp:lastModifiedBy>
  <cp:revision>271</cp:revision>
  <cp:lastPrinted>2016-01-27T22:03:04Z</cp:lastPrinted>
  <dcterms:created xsi:type="dcterms:W3CDTF">2016-01-27T14:28:04Z</dcterms:created>
  <dcterms:modified xsi:type="dcterms:W3CDTF">2024-03-14T05:12:49Z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0x01010073D0DFCC94E7E54CBF1C33D977C2D27A</vt:lpwstr>
  </property>
  <property fmtid="{D5CDD505-2E9C-101B-9397-08002B2CF9AE}" pid="3" name="_dlc_DocIdItemGuid">
    <vt:lpwstr>20c8c4d8-eec0-4ab1-9a19-e4ea98f36b29</vt:lpwstr>
  </property>
  <property fmtid="{D5CDD505-2E9C-101B-9397-08002B2CF9AE}" pid="4" name="_dlc_DocId">
    <vt:lpwstr>S4R4K2H23UQT-1738555590-78</vt:lpwstr>
  </property>
  <property fmtid="{D5CDD505-2E9C-101B-9397-08002B2CF9AE}" pid="5" name="_dlc_DocIdUrl">
    <vt:lpwstr>https://eim.amc.af.mil/org/262cos/_layouts/DocIdRedir.aspx?ID=S4R4K2H23UQT-1738555590-78, S4R4K2H23UQT-1738555590-78</vt:lpwstr>
  </property>
</Properties>
</file>