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4"/>
  </p:sldMasterIdLst>
  <p:notesMasterIdLst>
    <p:notesMasterId r:id="rId36"/>
  </p:notesMasterIdLst>
  <p:sldIdLst>
    <p:sldId id="334" r:id="rId5"/>
    <p:sldId id="335" r:id="rId6"/>
    <p:sldId id="327" r:id="rId7"/>
    <p:sldId id="299" r:id="rId8"/>
    <p:sldId id="336" r:id="rId9"/>
    <p:sldId id="300" r:id="rId10"/>
    <p:sldId id="301" r:id="rId11"/>
    <p:sldId id="302" r:id="rId12"/>
    <p:sldId id="303" r:id="rId13"/>
    <p:sldId id="304" r:id="rId14"/>
    <p:sldId id="305" r:id="rId15"/>
    <p:sldId id="306" r:id="rId16"/>
    <p:sldId id="307" r:id="rId17"/>
    <p:sldId id="308" r:id="rId18"/>
    <p:sldId id="309" r:id="rId19"/>
    <p:sldId id="330" r:id="rId20"/>
    <p:sldId id="311" r:id="rId21"/>
    <p:sldId id="312" r:id="rId22"/>
    <p:sldId id="337" r:id="rId23"/>
    <p:sldId id="313" r:id="rId24"/>
    <p:sldId id="328" r:id="rId25"/>
    <p:sldId id="331" r:id="rId26"/>
    <p:sldId id="332" r:id="rId27"/>
    <p:sldId id="333" r:id="rId28"/>
    <p:sldId id="315" r:id="rId29"/>
    <p:sldId id="316" r:id="rId30"/>
    <p:sldId id="317" r:id="rId31"/>
    <p:sldId id="319" r:id="rId32"/>
    <p:sldId id="320" r:id="rId33"/>
    <p:sldId id="338" r:id="rId34"/>
    <p:sldId id="339" r:id="rId3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FFFF99"/>
    <a:srgbClr val="00FF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89716" autoAdjust="0"/>
  </p:normalViewPr>
  <p:slideViewPr>
    <p:cSldViewPr>
      <p:cViewPr varScale="1">
        <p:scale>
          <a:sx n="82" d="100"/>
          <a:sy n="82" d="100"/>
        </p:scale>
        <p:origin x="282" y="39"/>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B958DB-8915-49B3-86FA-16EC458576D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en-US"/>
        </a:p>
      </dgm:t>
    </dgm:pt>
    <dgm:pt modelId="{BDE9CA25-9A14-4EDF-855E-F47E7291E6AD}">
      <dgm:prSet phldrT="[Text]"/>
      <dgm:spPr/>
      <dgm:t>
        <a:bodyPr/>
        <a:lstStyle/>
        <a:p>
          <a:r>
            <a:rPr lang="en-US" dirty="0"/>
            <a:t>Senior Intelligence Officer</a:t>
          </a:r>
        </a:p>
      </dgm:t>
    </dgm:pt>
    <dgm:pt modelId="{26EE7AB2-ACF9-4368-9CDC-6AB85C814FD7}" type="parTrans" cxnId="{26B62C52-07A0-4861-9AB1-17105C57A122}">
      <dgm:prSet/>
      <dgm:spPr/>
      <dgm:t>
        <a:bodyPr/>
        <a:lstStyle/>
        <a:p>
          <a:endParaRPr lang="en-US"/>
        </a:p>
      </dgm:t>
    </dgm:pt>
    <dgm:pt modelId="{EAB0D410-2A34-4687-B7A6-C65832770C69}" type="sibTrans" cxnId="{26B62C52-07A0-4861-9AB1-17105C57A122}">
      <dgm:prSet/>
      <dgm:spPr/>
      <dgm:t>
        <a:bodyPr/>
        <a:lstStyle/>
        <a:p>
          <a:endParaRPr lang="en-US"/>
        </a:p>
      </dgm:t>
    </dgm:pt>
    <dgm:pt modelId="{91527275-356A-4BBE-8330-9464C0105D0D}" type="asst">
      <dgm:prSet phldrT="[Text]"/>
      <dgm:spPr/>
      <dgm:t>
        <a:bodyPr/>
        <a:lstStyle/>
        <a:p>
          <a:r>
            <a:rPr lang="en-US" dirty="0"/>
            <a:t>Superintendent</a:t>
          </a:r>
        </a:p>
      </dgm:t>
    </dgm:pt>
    <dgm:pt modelId="{BC7D67CB-C9AC-415F-9253-C7FF833265C0}" type="parTrans" cxnId="{5F4D79C7-F996-438C-857F-F39A81C190F5}">
      <dgm:prSet/>
      <dgm:spPr/>
      <dgm:t>
        <a:bodyPr/>
        <a:lstStyle/>
        <a:p>
          <a:endParaRPr lang="en-US"/>
        </a:p>
      </dgm:t>
    </dgm:pt>
    <dgm:pt modelId="{50A5BFCD-2D1B-4D31-9608-F253F0F54AD9}" type="sibTrans" cxnId="{5F4D79C7-F996-438C-857F-F39A81C190F5}">
      <dgm:prSet/>
      <dgm:spPr/>
      <dgm:t>
        <a:bodyPr/>
        <a:lstStyle/>
        <a:p>
          <a:endParaRPr lang="en-US"/>
        </a:p>
      </dgm:t>
    </dgm:pt>
    <dgm:pt modelId="{C01E0C61-C41E-4071-8A61-3E26533D94F6}">
      <dgm:prSet phldrT="[Text]"/>
      <dgm:spPr/>
      <dgm:t>
        <a:bodyPr/>
        <a:lstStyle/>
        <a:p>
          <a:r>
            <a:rPr lang="en-US" dirty="0"/>
            <a:t>“Analysis”</a:t>
          </a:r>
          <a:br>
            <a:rPr lang="en-US" dirty="0"/>
          </a:br>
          <a:r>
            <a:rPr lang="en-US" dirty="0"/>
            <a:t>“Ops”</a:t>
          </a:r>
        </a:p>
      </dgm:t>
    </dgm:pt>
    <dgm:pt modelId="{454399C7-DF4A-42BD-918D-B39E143F4C9B}" type="parTrans" cxnId="{D5BC6A86-6734-4399-9885-CC31770F8CAF}">
      <dgm:prSet/>
      <dgm:spPr/>
      <dgm:t>
        <a:bodyPr/>
        <a:lstStyle/>
        <a:p>
          <a:endParaRPr lang="en-US"/>
        </a:p>
      </dgm:t>
    </dgm:pt>
    <dgm:pt modelId="{7A8F8C2D-D98B-450F-BD62-448CA196D6CB}" type="sibTrans" cxnId="{D5BC6A86-6734-4399-9885-CC31770F8CAF}">
      <dgm:prSet/>
      <dgm:spPr/>
      <dgm:t>
        <a:bodyPr/>
        <a:lstStyle/>
        <a:p>
          <a:endParaRPr lang="en-US"/>
        </a:p>
      </dgm:t>
    </dgm:pt>
    <dgm:pt modelId="{5B213BAC-5E09-4282-9206-2A7331EFE2A5}">
      <dgm:prSet phldrT="[Text]"/>
      <dgm:spPr/>
      <dgm:t>
        <a:bodyPr/>
        <a:lstStyle/>
        <a:p>
          <a:r>
            <a:rPr lang="en-US" dirty="0"/>
            <a:t>“Training”</a:t>
          </a:r>
        </a:p>
        <a:p>
          <a:r>
            <a:rPr lang="en-US" dirty="0"/>
            <a:t>“W&amp;T”</a:t>
          </a:r>
        </a:p>
      </dgm:t>
    </dgm:pt>
    <dgm:pt modelId="{8A9FE30C-EB8B-4170-9DB2-54CD9A09474F}" type="parTrans" cxnId="{555A952F-067C-4F32-B766-C7EBE970AEF2}">
      <dgm:prSet/>
      <dgm:spPr/>
      <dgm:t>
        <a:bodyPr/>
        <a:lstStyle/>
        <a:p>
          <a:endParaRPr lang="en-US"/>
        </a:p>
      </dgm:t>
    </dgm:pt>
    <dgm:pt modelId="{2BD9E492-0DF1-40CC-A93B-A17721F24972}" type="sibTrans" cxnId="{555A952F-067C-4F32-B766-C7EBE970AEF2}">
      <dgm:prSet/>
      <dgm:spPr/>
      <dgm:t>
        <a:bodyPr/>
        <a:lstStyle/>
        <a:p>
          <a:endParaRPr lang="en-US"/>
        </a:p>
      </dgm:t>
    </dgm:pt>
    <dgm:pt modelId="{89F455DB-7EEA-4414-822B-2D1C01B406A4}">
      <dgm:prSet phldrT="[Text]"/>
      <dgm:spPr/>
      <dgm:t>
        <a:bodyPr/>
        <a:lstStyle/>
        <a:p>
          <a:r>
            <a:rPr lang="en-US" dirty="0"/>
            <a:t>“Targeting”</a:t>
          </a:r>
        </a:p>
        <a:p>
          <a:r>
            <a:rPr lang="en-US" dirty="0"/>
            <a:t>“Mission Planning”</a:t>
          </a:r>
        </a:p>
      </dgm:t>
    </dgm:pt>
    <dgm:pt modelId="{A609E190-F0E3-49B1-A7BD-45E29B39F110}" type="parTrans" cxnId="{C8E63A3F-9A5D-4712-8FD8-4A0DED13BDB3}">
      <dgm:prSet/>
      <dgm:spPr/>
      <dgm:t>
        <a:bodyPr/>
        <a:lstStyle/>
        <a:p>
          <a:endParaRPr lang="en-US"/>
        </a:p>
      </dgm:t>
    </dgm:pt>
    <dgm:pt modelId="{CEDF9FBE-D17A-4953-95D5-D933B35C0223}" type="sibTrans" cxnId="{C8E63A3F-9A5D-4712-8FD8-4A0DED13BDB3}">
      <dgm:prSet/>
      <dgm:spPr/>
      <dgm:t>
        <a:bodyPr/>
        <a:lstStyle/>
        <a:p>
          <a:endParaRPr lang="en-US"/>
        </a:p>
      </dgm:t>
    </dgm:pt>
    <dgm:pt modelId="{9BF8F054-49AA-4CDC-8E3A-3B381619D48F}" type="pres">
      <dgm:prSet presAssocID="{8BB958DB-8915-49B3-86FA-16EC458576DB}" presName="hierChild1" presStyleCnt="0">
        <dgm:presLayoutVars>
          <dgm:orgChart val="1"/>
          <dgm:chPref val="1"/>
          <dgm:dir/>
          <dgm:animOne val="branch"/>
          <dgm:animLvl val="lvl"/>
          <dgm:resizeHandles/>
        </dgm:presLayoutVars>
      </dgm:prSet>
      <dgm:spPr/>
    </dgm:pt>
    <dgm:pt modelId="{C6A6B871-3EC6-46E0-93C4-4B4612C58B46}" type="pres">
      <dgm:prSet presAssocID="{BDE9CA25-9A14-4EDF-855E-F47E7291E6AD}" presName="hierRoot1" presStyleCnt="0">
        <dgm:presLayoutVars>
          <dgm:hierBranch val="init"/>
        </dgm:presLayoutVars>
      </dgm:prSet>
      <dgm:spPr/>
    </dgm:pt>
    <dgm:pt modelId="{C15E93AA-2441-4860-AFA1-0F021BAAB8CB}" type="pres">
      <dgm:prSet presAssocID="{BDE9CA25-9A14-4EDF-855E-F47E7291E6AD}" presName="rootComposite1" presStyleCnt="0"/>
      <dgm:spPr/>
    </dgm:pt>
    <dgm:pt modelId="{94F2D406-6D1F-4DBC-9F15-DD6A896449FD}" type="pres">
      <dgm:prSet presAssocID="{BDE9CA25-9A14-4EDF-855E-F47E7291E6AD}" presName="rootText1" presStyleLbl="node0" presStyleIdx="0" presStyleCnt="1">
        <dgm:presLayoutVars>
          <dgm:chPref val="3"/>
        </dgm:presLayoutVars>
      </dgm:prSet>
      <dgm:spPr/>
    </dgm:pt>
    <dgm:pt modelId="{A1EC670F-E4F3-482F-9BF2-3FEED9656A3B}" type="pres">
      <dgm:prSet presAssocID="{BDE9CA25-9A14-4EDF-855E-F47E7291E6AD}" presName="rootConnector1" presStyleLbl="node1" presStyleIdx="0" presStyleCnt="0"/>
      <dgm:spPr/>
    </dgm:pt>
    <dgm:pt modelId="{C512C0B3-BF76-47EC-9746-E5209E85F577}" type="pres">
      <dgm:prSet presAssocID="{BDE9CA25-9A14-4EDF-855E-F47E7291E6AD}" presName="hierChild2" presStyleCnt="0"/>
      <dgm:spPr/>
    </dgm:pt>
    <dgm:pt modelId="{D59F18B3-AC9E-42FB-8CB7-1B4A3706E0ED}" type="pres">
      <dgm:prSet presAssocID="{454399C7-DF4A-42BD-918D-B39E143F4C9B}" presName="Name37" presStyleLbl="parChTrans1D2" presStyleIdx="0" presStyleCnt="4"/>
      <dgm:spPr/>
    </dgm:pt>
    <dgm:pt modelId="{4D23467C-A383-4AB9-8A40-4D7B89F4B502}" type="pres">
      <dgm:prSet presAssocID="{C01E0C61-C41E-4071-8A61-3E26533D94F6}" presName="hierRoot2" presStyleCnt="0">
        <dgm:presLayoutVars>
          <dgm:hierBranch val="init"/>
        </dgm:presLayoutVars>
      </dgm:prSet>
      <dgm:spPr/>
    </dgm:pt>
    <dgm:pt modelId="{9FAC4F6A-9A00-48D1-975F-495CFA358962}" type="pres">
      <dgm:prSet presAssocID="{C01E0C61-C41E-4071-8A61-3E26533D94F6}" presName="rootComposite" presStyleCnt="0"/>
      <dgm:spPr/>
    </dgm:pt>
    <dgm:pt modelId="{CE98E96A-B2C7-4F62-A632-997531D4F52D}" type="pres">
      <dgm:prSet presAssocID="{C01E0C61-C41E-4071-8A61-3E26533D94F6}" presName="rootText" presStyleLbl="node2" presStyleIdx="0" presStyleCnt="3">
        <dgm:presLayoutVars>
          <dgm:chPref val="3"/>
        </dgm:presLayoutVars>
      </dgm:prSet>
      <dgm:spPr/>
    </dgm:pt>
    <dgm:pt modelId="{CD1D207A-F96D-4F16-83A3-DB954080D01D}" type="pres">
      <dgm:prSet presAssocID="{C01E0C61-C41E-4071-8A61-3E26533D94F6}" presName="rootConnector" presStyleLbl="node2" presStyleIdx="0" presStyleCnt="3"/>
      <dgm:spPr/>
    </dgm:pt>
    <dgm:pt modelId="{7C9B37BA-7D63-4E02-9546-185F3A6C8AED}" type="pres">
      <dgm:prSet presAssocID="{C01E0C61-C41E-4071-8A61-3E26533D94F6}" presName="hierChild4" presStyleCnt="0"/>
      <dgm:spPr/>
    </dgm:pt>
    <dgm:pt modelId="{59D7CAA6-0F86-47C9-8B3F-BFCD55CED63F}" type="pres">
      <dgm:prSet presAssocID="{C01E0C61-C41E-4071-8A61-3E26533D94F6}" presName="hierChild5" presStyleCnt="0"/>
      <dgm:spPr/>
    </dgm:pt>
    <dgm:pt modelId="{588AD8EA-4800-4ECA-87ED-5B21C5E994E5}" type="pres">
      <dgm:prSet presAssocID="{8A9FE30C-EB8B-4170-9DB2-54CD9A09474F}" presName="Name37" presStyleLbl="parChTrans1D2" presStyleIdx="1" presStyleCnt="4"/>
      <dgm:spPr/>
    </dgm:pt>
    <dgm:pt modelId="{4B8E4F54-3879-48B0-A846-4445C9D09F14}" type="pres">
      <dgm:prSet presAssocID="{5B213BAC-5E09-4282-9206-2A7331EFE2A5}" presName="hierRoot2" presStyleCnt="0">
        <dgm:presLayoutVars>
          <dgm:hierBranch val="init"/>
        </dgm:presLayoutVars>
      </dgm:prSet>
      <dgm:spPr/>
    </dgm:pt>
    <dgm:pt modelId="{1F60ED78-5421-44BB-9E52-8FC393D69BBB}" type="pres">
      <dgm:prSet presAssocID="{5B213BAC-5E09-4282-9206-2A7331EFE2A5}" presName="rootComposite" presStyleCnt="0"/>
      <dgm:spPr/>
    </dgm:pt>
    <dgm:pt modelId="{747EF205-3FDF-45D4-8E27-690CBFF96C35}" type="pres">
      <dgm:prSet presAssocID="{5B213BAC-5E09-4282-9206-2A7331EFE2A5}" presName="rootText" presStyleLbl="node2" presStyleIdx="1" presStyleCnt="3">
        <dgm:presLayoutVars>
          <dgm:chPref val="3"/>
        </dgm:presLayoutVars>
      </dgm:prSet>
      <dgm:spPr/>
    </dgm:pt>
    <dgm:pt modelId="{CC130BCB-C50D-4E63-B710-B694253B433C}" type="pres">
      <dgm:prSet presAssocID="{5B213BAC-5E09-4282-9206-2A7331EFE2A5}" presName="rootConnector" presStyleLbl="node2" presStyleIdx="1" presStyleCnt="3"/>
      <dgm:spPr/>
    </dgm:pt>
    <dgm:pt modelId="{FC1F439C-3337-41F2-AB90-877B1FF323C1}" type="pres">
      <dgm:prSet presAssocID="{5B213BAC-5E09-4282-9206-2A7331EFE2A5}" presName="hierChild4" presStyleCnt="0"/>
      <dgm:spPr/>
    </dgm:pt>
    <dgm:pt modelId="{9D865109-AC22-4B9D-B0BD-EA6DEF69AAA8}" type="pres">
      <dgm:prSet presAssocID="{5B213BAC-5E09-4282-9206-2A7331EFE2A5}" presName="hierChild5" presStyleCnt="0"/>
      <dgm:spPr/>
    </dgm:pt>
    <dgm:pt modelId="{3D189B07-AB0E-4942-BEF2-2E77CCD05DF1}" type="pres">
      <dgm:prSet presAssocID="{A609E190-F0E3-49B1-A7BD-45E29B39F110}" presName="Name37" presStyleLbl="parChTrans1D2" presStyleIdx="2" presStyleCnt="4"/>
      <dgm:spPr/>
    </dgm:pt>
    <dgm:pt modelId="{8DAD1779-BD6F-488F-AC95-008213489477}" type="pres">
      <dgm:prSet presAssocID="{89F455DB-7EEA-4414-822B-2D1C01B406A4}" presName="hierRoot2" presStyleCnt="0">
        <dgm:presLayoutVars>
          <dgm:hierBranch val="init"/>
        </dgm:presLayoutVars>
      </dgm:prSet>
      <dgm:spPr/>
    </dgm:pt>
    <dgm:pt modelId="{77B1A009-974E-4155-B5A5-154000E7B7FB}" type="pres">
      <dgm:prSet presAssocID="{89F455DB-7EEA-4414-822B-2D1C01B406A4}" presName="rootComposite" presStyleCnt="0"/>
      <dgm:spPr/>
    </dgm:pt>
    <dgm:pt modelId="{D924B62C-7C09-4DAC-9355-66A05F39C154}" type="pres">
      <dgm:prSet presAssocID="{89F455DB-7EEA-4414-822B-2D1C01B406A4}" presName="rootText" presStyleLbl="node2" presStyleIdx="2" presStyleCnt="3">
        <dgm:presLayoutVars>
          <dgm:chPref val="3"/>
        </dgm:presLayoutVars>
      </dgm:prSet>
      <dgm:spPr/>
    </dgm:pt>
    <dgm:pt modelId="{21AAFE4A-A96C-4B57-9EB0-BB1B4A4D3471}" type="pres">
      <dgm:prSet presAssocID="{89F455DB-7EEA-4414-822B-2D1C01B406A4}" presName="rootConnector" presStyleLbl="node2" presStyleIdx="2" presStyleCnt="3"/>
      <dgm:spPr/>
    </dgm:pt>
    <dgm:pt modelId="{732D8D01-4931-4E75-9F4C-266271338E3E}" type="pres">
      <dgm:prSet presAssocID="{89F455DB-7EEA-4414-822B-2D1C01B406A4}" presName="hierChild4" presStyleCnt="0"/>
      <dgm:spPr/>
    </dgm:pt>
    <dgm:pt modelId="{B8948686-2AC1-46DC-8DE7-1F6D6DE1A13C}" type="pres">
      <dgm:prSet presAssocID="{89F455DB-7EEA-4414-822B-2D1C01B406A4}" presName="hierChild5" presStyleCnt="0"/>
      <dgm:spPr/>
    </dgm:pt>
    <dgm:pt modelId="{896BF542-990D-4223-B818-3BF258567C68}" type="pres">
      <dgm:prSet presAssocID="{BDE9CA25-9A14-4EDF-855E-F47E7291E6AD}" presName="hierChild3" presStyleCnt="0"/>
      <dgm:spPr/>
    </dgm:pt>
    <dgm:pt modelId="{3F5C8545-8BAD-4EEF-A51D-A9F332CC06B8}" type="pres">
      <dgm:prSet presAssocID="{BC7D67CB-C9AC-415F-9253-C7FF833265C0}" presName="Name111" presStyleLbl="parChTrans1D2" presStyleIdx="3" presStyleCnt="4"/>
      <dgm:spPr/>
    </dgm:pt>
    <dgm:pt modelId="{6A1C5995-E87C-4CA1-9A7C-ABDD023E3A10}" type="pres">
      <dgm:prSet presAssocID="{91527275-356A-4BBE-8330-9464C0105D0D}" presName="hierRoot3" presStyleCnt="0">
        <dgm:presLayoutVars>
          <dgm:hierBranch val="init"/>
        </dgm:presLayoutVars>
      </dgm:prSet>
      <dgm:spPr/>
    </dgm:pt>
    <dgm:pt modelId="{ACC99B54-D735-4A11-9268-82FE8CB2AADB}" type="pres">
      <dgm:prSet presAssocID="{91527275-356A-4BBE-8330-9464C0105D0D}" presName="rootComposite3" presStyleCnt="0"/>
      <dgm:spPr/>
    </dgm:pt>
    <dgm:pt modelId="{0CF0F9A5-5AE3-4387-A9DA-8A525A9779CD}" type="pres">
      <dgm:prSet presAssocID="{91527275-356A-4BBE-8330-9464C0105D0D}" presName="rootText3" presStyleLbl="asst1" presStyleIdx="0" presStyleCnt="1">
        <dgm:presLayoutVars>
          <dgm:chPref val="3"/>
        </dgm:presLayoutVars>
      </dgm:prSet>
      <dgm:spPr/>
    </dgm:pt>
    <dgm:pt modelId="{14F3BE8E-13A2-401B-9FE3-78D077C4A2F6}" type="pres">
      <dgm:prSet presAssocID="{91527275-356A-4BBE-8330-9464C0105D0D}" presName="rootConnector3" presStyleLbl="asst1" presStyleIdx="0" presStyleCnt="1"/>
      <dgm:spPr/>
    </dgm:pt>
    <dgm:pt modelId="{4E611BD6-0557-4C3D-9F88-9C5E6C0DAD05}" type="pres">
      <dgm:prSet presAssocID="{91527275-356A-4BBE-8330-9464C0105D0D}" presName="hierChild6" presStyleCnt="0"/>
      <dgm:spPr/>
    </dgm:pt>
    <dgm:pt modelId="{8C6C6A95-5B08-4FFD-B7AA-7ED360920DF2}" type="pres">
      <dgm:prSet presAssocID="{91527275-356A-4BBE-8330-9464C0105D0D}" presName="hierChild7" presStyleCnt="0"/>
      <dgm:spPr/>
    </dgm:pt>
  </dgm:ptLst>
  <dgm:cxnLst>
    <dgm:cxn modelId="{BA0E3001-E11B-4BE8-A629-31BE54DD45AD}" type="presOf" srcId="{5B213BAC-5E09-4282-9206-2A7331EFE2A5}" destId="{747EF205-3FDF-45D4-8E27-690CBFF96C35}" srcOrd="0" destOrd="0" presId="urn:microsoft.com/office/officeart/2005/8/layout/orgChart1"/>
    <dgm:cxn modelId="{4715B001-59EF-44E2-B7D2-B12989F1AA8D}" type="presOf" srcId="{89F455DB-7EEA-4414-822B-2D1C01B406A4}" destId="{D924B62C-7C09-4DAC-9355-66A05F39C154}" srcOrd="0" destOrd="0" presId="urn:microsoft.com/office/officeart/2005/8/layout/orgChart1"/>
    <dgm:cxn modelId="{919F1008-9397-445B-94F3-E36B01B9A0F4}" type="presOf" srcId="{A609E190-F0E3-49B1-A7BD-45E29B39F110}" destId="{3D189B07-AB0E-4942-BEF2-2E77CCD05DF1}" srcOrd="0" destOrd="0" presId="urn:microsoft.com/office/officeart/2005/8/layout/orgChart1"/>
    <dgm:cxn modelId="{30643E15-99AB-4AA6-A886-6EAC85CCBF86}" type="presOf" srcId="{BC7D67CB-C9AC-415F-9253-C7FF833265C0}" destId="{3F5C8545-8BAD-4EEF-A51D-A9F332CC06B8}" srcOrd="0" destOrd="0" presId="urn:microsoft.com/office/officeart/2005/8/layout/orgChart1"/>
    <dgm:cxn modelId="{63C5CB2B-6AC6-439D-998A-B65C4E198A70}" type="presOf" srcId="{91527275-356A-4BBE-8330-9464C0105D0D}" destId="{0CF0F9A5-5AE3-4387-A9DA-8A525A9779CD}" srcOrd="0" destOrd="0" presId="urn:microsoft.com/office/officeart/2005/8/layout/orgChart1"/>
    <dgm:cxn modelId="{555A952F-067C-4F32-B766-C7EBE970AEF2}" srcId="{BDE9CA25-9A14-4EDF-855E-F47E7291E6AD}" destId="{5B213BAC-5E09-4282-9206-2A7331EFE2A5}" srcOrd="2" destOrd="0" parTransId="{8A9FE30C-EB8B-4170-9DB2-54CD9A09474F}" sibTransId="{2BD9E492-0DF1-40CC-A93B-A17721F24972}"/>
    <dgm:cxn modelId="{B2AA633C-DDED-4CA8-AD68-8F47F174C171}" type="presOf" srcId="{454399C7-DF4A-42BD-918D-B39E143F4C9B}" destId="{D59F18B3-AC9E-42FB-8CB7-1B4A3706E0ED}" srcOrd="0" destOrd="0" presId="urn:microsoft.com/office/officeart/2005/8/layout/orgChart1"/>
    <dgm:cxn modelId="{C8E63A3F-9A5D-4712-8FD8-4A0DED13BDB3}" srcId="{BDE9CA25-9A14-4EDF-855E-F47E7291E6AD}" destId="{89F455DB-7EEA-4414-822B-2D1C01B406A4}" srcOrd="3" destOrd="0" parTransId="{A609E190-F0E3-49B1-A7BD-45E29B39F110}" sibTransId="{CEDF9FBE-D17A-4953-95D5-D933B35C0223}"/>
    <dgm:cxn modelId="{D880564C-5854-49FD-838F-0576C5F763DC}" type="presOf" srcId="{BDE9CA25-9A14-4EDF-855E-F47E7291E6AD}" destId="{94F2D406-6D1F-4DBC-9F15-DD6A896449FD}" srcOrd="0" destOrd="0" presId="urn:microsoft.com/office/officeart/2005/8/layout/orgChart1"/>
    <dgm:cxn modelId="{26B62C52-07A0-4861-9AB1-17105C57A122}" srcId="{8BB958DB-8915-49B3-86FA-16EC458576DB}" destId="{BDE9CA25-9A14-4EDF-855E-F47E7291E6AD}" srcOrd="0" destOrd="0" parTransId="{26EE7AB2-ACF9-4368-9CDC-6AB85C814FD7}" sibTransId="{EAB0D410-2A34-4687-B7A6-C65832770C69}"/>
    <dgm:cxn modelId="{81AA287B-7857-4500-9E78-A101E6F2085A}" type="presOf" srcId="{8BB958DB-8915-49B3-86FA-16EC458576DB}" destId="{9BF8F054-49AA-4CDC-8E3A-3B381619D48F}" srcOrd="0" destOrd="0" presId="urn:microsoft.com/office/officeart/2005/8/layout/orgChart1"/>
    <dgm:cxn modelId="{4E436E7B-9890-4A69-883B-0C965AA993A3}" type="presOf" srcId="{89F455DB-7EEA-4414-822B-2D1C01B406A4}" destId="{21AAFE4A-A96C-4B57-9EB0-BB1B4A4D3471}" srcOrd="1" destOrd="0" presId="urn:microsoft.com/office/officeart/2005/8/layout/orgChart1"/>
    <dgm:cxn modelId="{2621C77E-60B9-44C7-AB87-72BD7C393772}" type="presOf" srcId="{8A9FE30C-EB8B-4170-9DB2-54CD9A09474F}" destId="{588AD8EA-4800-4ECA-87ED-5B21C5E994E5}" srcOrd="0" destOrd="0" presId="urn:microsoft.com/office/officeart/2005/8/layout/orgChart1"/>
    <dgm:cxn modelId="{D5BC6A86-6734-4399-9885-CC31770F8CAF}" srcId="{BDE9CA25-9A14-4EDF-855E-F47E7291E6AD}" destId="{C01E0C61-C41E-4071-8A61-3E26533D94F6}" srcOrd="1" destOrd="0" parTransId="{454399C7-DF4A-42BD-918D-B39E143F4C9B}" sibTransId="{7A8F8C2D-D98B-450F-BD62-448CA196D6CB}"/>
    <dgm:cxn modelId="{A7BD3F9F-FFF6-4715-B83F-71E1432C3ACA}" type="presOf" srcId="{C01E0C61-C41E-4071-8A61-3E26533D94F6}" destId="{CE98E96A-B2C7-4F62-A632-997531D4F52D}" srcOrd="0" destOrd="0" presId="urn:microsoft.com/office/officeart/2005/8/layout/orgChart1"/>
    <dgm:cxn modelId="{BD303DB0-74C6-46BE-BA46-18E9E35CBA42}" type="presOf" srcId="{BDE9CA25-9A14-4EDF-855E-F47E7291E6AD}" destId="{A1EC670F-E4F3-482F-9BF2-3FEED9656A3B}" srcOrd="1" destOrd="0" presId="urn:microsoft.com/office/officeart/2005/8/layout/orgChart1"/>
    <dgm:cxn modelId="{5F4D79C7-F996-438C-857F-F39A81C190F5}" srcId="{BDE9CA25-9A14-4EDF-855E-F47E7291E6AD}" destId="{91527275-356A-4BBE-8330-9464C0105D0D}" srcOrd="0" destOrd="0" parTransId="{BC7D67CB-C9AC-415F-9253-C7FF833265C0}" sibTransId="{50A5BFCD-2D1B-4D31-9608-F253F0F54AD9}"/>
    <dgm:cxn modelId="{73BDF2E5-C695-46BD-94C8-16ABDC31DDF6}" type="presOf" srcId="{5B213BAC-5E09-4282-9206-2A7331EFE2A5}" destId="{CC130BCB-C50D-4E63-B710-B694253B433C}" srcOrd="1" destOrd="0" presId="urn:microsoft.com/office/officeart/2005/8/layout/orgChart1"/>
    <dgm:cxn modelId="{50C711E6-90E7-4E1D-8600-3E3FA410E2FF}" type="presOf" srcId="{91527275-356A-4BBE-8330-9464C0105D0D}" destId="{14F3BE8E-13A2-401B-9FE3-78D077C4A2F6}" srcOrd="1" destOrd="0" presId="urn:microsoft.com/office/officeart/2005/8/layout/orgChart1"/>
    <dgm:cxn modelId="{FF050BF7-A370-468E-8B67-3F56A4305775}" type="presOf" srcId="{C01E0C61-C41E-4071-8A61-3E26533D94F6}" destId="{CD1D207A-F96D-4F16-83A3-DB954080D01D}" srcOrd="1" destOrd="0" presId="urn:microsoft.com/office/officeart/2005/8/layout/orgChart1"/>
    <dgm:cxn modelId="{68885CA8-4DD8-456F-AA54-9293F1F05401}" type="presParOf" srcId="{9BF8F054-49AA-4CDC-8E3A-3B381619D48F}" destId="{C6A6B871-3EC6-46E0-93C4-4B4612C58B46}" srcOrd="0" destOrd="0" presId="urn:microsoft.com/office/officeart/2005/8/layout/orgChart1"/>
    <dgm:cxn modelId="{3ABF301B-4192-454A-988C-EFEE4B48F43E}" type="presParOf" srcId="{C6A6B871-3EC6-46E0-93C4-4B4612C58B46}" destId="{C15E93AA-2441-4860-AFA1-0F021BAAB8CB}" srcOrd="0" destOrd="0" presId="urn:microsoft.com/office/officeart/2005/8/layout/orgChart1"/>
    <dgm:cxn modelId="{F78FE50B-1845-4045-87DE-BCDF217F48F0}" type="presParOf" srcId="{C15E93AA-2441-4860-AFA1-0F021BAAB8CB}" destId="{94F2D406-6D1F-4DBC-9F15-DD6A896449FD}" srcOrd="0" destOrd="0" presId="urn:microsoft.com/office/officeart/2005/8/layout/orgChart1"/>
    <dgm:cxn modelId="{2A385CCF-9FAF-4F5B-B479-6C1777104F86}" type="presParOf" srcId="{C15E93AA-2441-4860-AFA1-0F021BAAB8CB}" destId="{A1EC670F-E4F3-482F-9BF2-3FEED9656A3B}" srcOrd="1" destOrd="0" presId="urn:microsoft.com/office/officeart/2005/8/layout/orgChart1"/>
    <dgm:cxn modelId="{A4D851DC-45E4-4744-A223-186B1D9EF869}" type="presParOf" srcId="{C6A6B871-3EC6-46E0-93C4-4B4612C58B46}" destId="{C512C0B3-BF76-47EC-9746-E5209E85F577}" srcOrd="1" destOrd="0" presId="urn:microsoft.com/office/officeart/2005/8/layout/orgChart1"/>
    <dgm:cxn modelId="{E5603FEF-C735-432F-9EF6-A1B600967635}" type="presParOf" srcId="{C512C0B3-BF76-47EC-9746-E5209E85F577}" destId="{D59F18B3-AC9E-42FB-8CB7-1B4A3706E0ED}" srcOrd="0" destOrd="0" presId="urn:microsoft.com/office/officeart/2005/8/layout/orgChart1"/>
    <dgm:cxn modelId="{A0C7C88B-C28A-4A42-A9C6-5BB21AF1D229}" type="presParOf" srcId="{C512C0B3-BF76-47EC-9746-E5209E85F577}" destId="{4D23467C-A383-4AB9-8A40-4D7B89F4B502}" srcOrd="1" destOrd="0" presId="urn:microsoft.com/office/officeart/2005/8/layout/orgChart1"/>
    <dgm:cxn modelId="{3143803E-7B02-4928-AE4A-36243D79FC78}" type="presParOf" srcId="{4D23467C-A383-4AB9-8A40-4D7B89F4B502}" destId="{9FAC4F6A-9A00-48D1-975F-495CFA358962}" srcOrd="0" destOrd="0" presId="urn:microsoft.com/office/officeart/2005/8/layout/orgChart1"/>
    <dgm:cxn modelId="{1F92A3B3-8F4A-417B-B2FA-8EF38123395F}" type="presParOf" srcId="{9FAC4F6A-9A00-48D1-975F-495CFA358962}" destId="{CE98E96A-B2C7-4F62-A632-997531D4F52D}" srcOrd="0" destOrd="0" presId="urn:microsoft.com/office/officeart/2005/8/layout/orgChart1"/>
    <dgm:cxn modelId="{200470E0-75A2-4BD6-A86F-572E502A6377}" type="presParOf" srcId="{9FAC4F6A-9A00-48D1-975F-495CFA358962}" destId="{CD1D207A-F96D-4F16-83A3-DB954080D01D}" srcOrd="1" destOrd="0" presId="urn:microsoft.com/office/officeart/2005/8/layout/orgChart1"/>
    <dgm:cxn modelId="{B5408C5A-4D3A-4E07-97D4-41B5CA707BA7}" type="presParOf" srcId="{4D23467C-A383-4AB9-8A40-4D7B89F4B502}" destId="{7C9B37BA-7D63-4E02-9546-185F3A6C8AED}" srcOrd="1" destOrd="0" presId="urn:microsoft.com/office/officeart/2005/8/layout/orgChart1"/>
    <dgm:cxn modelId="{EB2E700F-2053-436A-8C83-305EC60730B4}" type="presParOf" srcId="{4D23467C-A383-4AB9-8A40-4D7B89F4B502}" destId="{59D7CAA6-0F86-47C9-8B3F-BFCD55CED63F}" srcOrd="2" destOrd="0" presId="urn:microsoft.com/office/officeart/2005/8/layout/orgChart1"/>
    <dgm:cxn modelId="{6ECAEEA2-8E31-432D-B0FE-583F5908FE3B}" type="presParOf" srcId="{C512C0B3-BF76-47EC-9746-E5209E85F577}" destId="{588AD8EA-4800-4ECA-87ED-5B21C5E994E5}" srcOrd="2" destOrd="0" presId="urn:microsoft.com/office/officeart/2005/8/layout/orgChart1"/>
    <dgm:cxn modelId="{369D5CD6-A8F8-4B28-999B-1486F9BD70B1}" type="presParOf" srcId="{C512C0B3-BF76-47EC-9746-E5209E85F577}" destId="{4B8E4F54-3879-48B0-A846-4445C9D09F14}" srcOrd="3" destOrd="0" presId="urn:microsoft.com/office/officeart/2005/8/layout/orgChart1"/>
    <dgm:cxn modelId="{2F322058-202C-4A20-BE05-463FB3AF4C86}" type="presParOf" srcId="{4B8E4F54-3879-48B0-A846-4445C9D09F14}" destId="{1F60ED78-5421-44BB-9E52-8FC393D69BBB}" srcOrd="0" destOrd="0" presId="urn:microsoft.com/office/officeart/2005/8/layout/orgChart1"/>
    <dgm:cxn modelId="{A61F2764-EEE4-484E-814E-482D91B10E0F}" type="presParOf" srcId="{1F60ED78-5421-44BB-9E52-8FC393D69BBB}" destId="{747EF205-3FDF-45D4-8E27-690CBFF96C35}" srcOrd="0" destOrd="0" presId="urn:microsoft.com/office/officeart/2005/8/layout/orgChart1"/>
    <dgm:cxn modelId="{90B4A94B-22B9-4D53-BA29-0344D41029D0}" type="presParOf" srcId="{1F60ED78-5421-44BB-9E52-8FC393D69BBB}" destId="{CC130BCB-C50D-4E63-B710-B694253B433C}" srcOrd="1" destOrd="0" presId="urn:microsoft.com/office/officeart/2005/8/layout/orgChart1"/>
    <dgm:cxn modelId="{12C55D7F-737A-46C0-AEA3-586EE79826A5}" type="presParOf" srcId="{4B8E4F54-3879-48B0-A846-4445C9D09F14}" destId="{FC1F439C-3337-41F2-AB90-877B1FF323C1}" srcOrd="1" destOrd="0" presId="urn:microsoft.com/office/officeart/2005/8/layout/orgChart1"/>
    <dgm:cxn modelId="{15A387A6-87F8-4167-8C75-D9646E31319B}" type="presParOf" srcId="{4B8E4F54-3879-48B0-A846-4445C9D09F14}" destId="{9D865109-AC22-4B9D-B0BD-EA6DEF69AAA8}" srcOrd="2" destOrd="0" presId="urn:microsoft.com/office/officeart/2005/8/layout/orgChart1"/>
    <dgm:cxn modelId="{4747848C-1257-4AEF-9635-640008E8251B}" type="presParOf" srcId="{C512C0B3-BF76-47EC-9746-E5209E85F577}" destId="{3D189B07-AB0E-4942-BEF2-2E77CCD05DF1}" srcOrd="4" destOrd="0" presId="urn:microsoft.com/office/officeart/2005/8/layout/orgChart1"/>
    <dgm:cxn modelId="{B7C21007-D2B9-4662-832D-165C7D815380}" type="presParOf" srcId="{C512C0B3-BF76-47EC-9746-E5209E85F577}" destId="{8DAD1779-BD6F-488F-AC95-008213489477}" srcOrd="5" destOrd="0" presId="urn:microsoft.com/office/officeart/2005/8/layout/orgChart1"/>
    <dgm:cxn modelId="{B5F2BD67-351F-4B75-8E0F-823D0BF5776F}" type="presParOf" srcId="{8DAD1779-BD6F-488F-AC95-008213489477}" destId="{77B1A009-974E-4155-B5A5-154000E7B7FB}" srcOrd="0" destOrd="0" presId="urn:microsoft.com/office/officeart/2005/8/layout/orgChart1"/>
    <dgm:cxn modelId="{7B5A6086-3967-4A66-9DCA-2A3CE1B89AC8}" type="presParOf" srcId="{77B1A009-974E-4155-B5A5-154000E7B7FB}" destId="{D924B62C-7C09-4DAC-9355-66A05F39C154}" srcOrd="0" destOrd="0" presId="urn:microsoft.com/office/officeart/2005/8/layout/orgChart1"/>
    <dgm:cxn modelId="{4967C8CB-8226-410B-A38A-92F999CEEEB1}" type="presParOf" srcId="{77B1A009-974E-4155-B5A5-154000E7B7FB}" destId="{21AAFE4A-A96C-4B57-9EB0-BB1B4A4D3471}" srcOrd="1" destOrd="0" presId="urn:microsoft.com/office/officeart/2005/8/layout/orgChart1"/>
    <dgm:cxn modelId="{C1856F02-29E3-4A1F-97C6-689274ACF4A7}" type="presParOf" srcId="{8DAD1779-BD6F-488F-AC95-008213489477}" destId="{732D8D01-4931-4E75-9F4C-266271338E3E}" srcOrd="1" destOrd="0" presId="urn:microsoft.com/office/officeart/2005/8/layout/orgChart1"/>
    <dgm:cxn modelId="{86A3371A-F689-4181-8D38-70CE15A8E365}" type="presParOf" srcId="{8DAD1779-BD6F-488F-AC95-008213489477}" destId="{B8948686-2AC1-46DC-8DE7-1F6D6DE1A13C}" srcOrd="2" destOrd="0" presId="urn:microsoft.com/office/officeart/2005/8/layout/orgChart1"/>
    <dgm:cxn modelId="{8B369179-6669-477C-B29A-DD0A02376EA1}" type="presParOf" srcId="{C6A6B871-3EC6-46E0-93C4-4B4612C58B46}" destId="{896BF542-990D-4223-B818-3BF258567C68}" srcOrd="2" destOrd="0" presId="urn:microsoft.com/office/officeart/2005/8/layout/orgChart1"/>
    <dgm:cxn modelId="{664E7998-0048-40FA-8B29-1FE377E30755}" type="presParOf" srcId="{896BF542-990D-4223-B818-3BF258567C68}" destId="{3F5C8545-8BAD-4EEF-A51D-A9F332CC06B8}" srcOrd="0" destOrd="0" presId="urn:microsoft.com/office/officeart/2005/8/layout/orgChart1"/>
    <dgm:cxn modelId="{7BD21740-2685-4D55-ABC4-3CE075746EBE}" type="presParOf" srcId="{896BF542-990D-4223-B818-3BF258567C68}" destId="{6A1C5995-E87C-4CA1-9A7C-ABDD023E3A10}" srcOrd="1" destOrd="0" presId="urn:microsoft.com/office/officeart/2005/8/layout/orgChart1"/>
    <dgm:cxn modelId="{8EE7FF08-7E21-4015-B8AA-FA0CCEF8DB11}" type="presParOf" srcId="{6A1C5995-E87C-4CA1-9A7C-ABDD023E3A10}" destId="{ACC99B54-D735-4A11-9268-82FE8CB2AADB}" srcOrd="0" destOrd="0" presId="urn:microsoft.com/office/officeart/2005/8/layout/orgChart1"/>
    <dgm:cxn modelId="{93C345FB-DD6B-4F10-888F-4809FBA12AD0}" type="presParOf" srcId="{ACC99B54-D735-4A11-9268-82FE8CB2AADB}" destId="{0CF0F9A5-5AE3-4387-A9DA-8A525A9779CD}" srcOrd="0" destOrd="0" presId="urn:microsoft.com/office/officeart/2005/8/layout/orgChart1"/>
    <dgm:cxn modelId="{67766A70-FE6C-499A-A995-551F51006332}" type="presParOf" srcId="{ACC99B54-D735-4A11-9268-82FE8CB2AADB}" destId="{14F3BE8E-13A2-401B-9FE3-78D077C4A2F6}" srcOrd="1" destOrd="0" presId="urn:microsoft.com/office/officeart/2005/8/layout/orgChart1"/>
    <dgm:cxn modelId="{7239A2FC-8FAB-4299-A824-FB62303E243F}" type="presParOf" srcId="{6A1C5995-E87C-4CA1-9A7C-ABDD023E3A10}" destId="{4E611BD6-0557-4C3D-9F88-9C5E6C0DAD05}" srcOrd="1" destOrd="0" presId="urn:microsoft.com/office/officeart/2005/8/layout/orgChart1"/>
    <dgm:cxn modelId="{881A5259-B2E5-461B-99E9-4C9E5A69987B}" type="presParOf" srcId="{6A1C5995-E87C-4CA1-9A7C-ABDD023E3A10}" destId="{8C6C6A95-5B08-4FFD-B7AA-7ED360920DF2}"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B958DB-8915-49B3-86FA-16EC458576D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en-US"/>
        </a:p>
      </dgm:t>
    </dgm:pt>
    <dgm:pt modelId="{BDE9CA25-9A14-4EDF-855E-F47E7291E6AD}">
      <dgm:prSet phldrT="[Text]"/>
      <dgm:spPr/>
      <dgm:t>
        <a:bodyPr/>
        <a:lstStyle/>
        <a:p>
          <a:r>
            <a:rPr lang="en-US" dirty="0"/>
            <a:t>Senior Intelligence Officer</a:t>
          </a:r>
        </a:p>
      </dgm:t>
    </dgm:pt>
    <dgm:pt modelId="{26EE7AB2-ACF9-4368-9CDC-6AB85C814FD7}" type="parTrans" cxnId="{26B62C52-07A0-4861-9AB1-17105C57A122}">
      <dgm:prSet/>
      <dgm:spPr/>
      <dgm:t>
        <a:bodyPr/>
        <a:lstStyle/>
        <a:p>
          <a:endParaRPr lang="en-US"/>
        </a:p>
      </dgm:t>
    </dgm:pt>
    <dgm:pt modelId="{EAB0D410-2A34-4687-B7A6-C65832770C69}" type="sibTrans" cxnId="{26B62C52-07A0-4861-9AB1-17105C57A122}">
      <dgm:prSet/>
      <dgm:spPr/>
      <dgm:t>
        <a:bodyPr/>
        <a:lstStyle/>
        <a:p>
          <a:endParaRPr lang="en-US"/>
        </a:p>
      </dgm:t>
    </dgm:pt>
    <dgm:pt modelId="{91527275-356A-4BBE-8330-9464C0105D0D}" type="asst">
      <dgm:prSet phldrT="[Text]"/>
      <dgm:spPr/>
      <dgm:t>
        <a:bodyPr/>
        <a:lstStyle/>
        <a:p>
          <a:r>
            <a:rPr lang="en-US" dirty="0"/>
            <a:t>Superintendent</a:t>
          </a:r>
        </a:p>
      </dgm:t>
    </dgm:pt>
    <dgm:pt modelId="{BC7D67CB-C9AC-415F-9253-C7FF833265C0}" type="parTrans" cxnId="{5F4D79C7-F996-438C-857F-F39A81C190F5}">
      <dgm:prSet/>
      <dgm:spPr/>
      <dgm:t>
        <a:bodyPr/>
        <a:lstStyle/>
        <a:p>
          <a:endParaRPr lang="en-US"/>
        </a:p>
      </dgm:t>
    </dgm:pt>
    <dgm:pt modelId="{50A5BFCD-2D1B-4D31-9608-F253F0F54AD9}" type="sibTrans" cxnId="{5F4D79C7-F996-438C-857F-F39A81C190F5}">
      <dgm:prSet/>
      <dgm:spPr/>
      <dgm:t>
        <a:bodyPr/>
        <a:lstStyle/>
        <a:p>
          <a:endParaRPr lang="en-US"/>
        </a:p>
      </dgm:t>
    </dgm:pt>
    <dgm:pt modelId="{C01E0C61-C41E-4071-8A61-3E26533D94F6}">
      <dgm:prSet phldrT="[Text]"/>
      <dgm:spPr/>
      <dgm:t>
        <a:bodyPr/>
        <a:lstStyle/>
        <a:p>
          <a:r>
            <a:rPr lang="en-US" dirty="0"/>
            <a:t>“Analysis”</a:t>
          </a:r>
          <a:br>
            <a:rPr lang="en-US" dirty="0"/>
          </a:br>
          <a:r>
            <a:rPr lang="en-US" dirty="0"/>
            <a:t>“Ops”</a:t>
          </a:r>
        </a:p>
      </dgm:t>
    </dgm:pt>
    <dgm:pt modelId="{454399C7-DF4A-42BD-918D-B39E143F4C9B}" type="parTrans" cxnId="{D5BC6A86-6734-4399-9885-CC31770F8CAF}">
      <dgm:prSet/>
      <dgm:spPr/>
      <dgm:t>
        <a:bodyPr/>
        <a:lstStyle/>
        <a:p>
          <a:endParaRPr lang="en-US"/>
        </a:p>
      </dgm:t>
    </dgm:pt>
    <dgm:pt modelId="{7A8F8C2D-D98B-450F-BD62-448CA196D6CB}" type="sibTrans" cxnId="{D5BC6A86-6734-4399-9885-CC31770F8CAF}">
      <dgm:prSet/>
      <dgm:spPr/>
      <dgm:t>
        <a:bodyPr/>
        <a:lstStyle/>
        <a:p>
          <a:endParaRPr lang="en-US"/>
        </a:p>
      </dgm:t>
    </dgm:pt>
    <dgm:pt modelId="{5B213BAC-5E09-4282-9206-2A7331EFE2A5}">
      <dgm:prSet phldrT="[Text]"/>
      <dgm:spPr/>
      <dgm:t>
        <a:bodyPr/>
        <a:lstStyle/>
        <a:p>
          <a:r>
            <a:rPr lang="en-US" dirty="0"/>
            <a:t>“Training”</a:t>
          </a:r>
        </a:p>
        <a:p>
          <a:r>
            <a:rPr lang="en-US" dirty="0"/>
            <a:t>“W&amp;T”</a:t>
          </a:r>
        </a:p>
      </dgm:t>
    </dgm:pt>
    <dgm:pt modelId="{8A9FE30C-EB8B-4170-9DB2-54CD9A09474F}" type="parTrans" cxnId="{555A952F-067C-4F32-B766-C7EBE970AEF2}">
      <dgm:prSet/>
      <dgm:spPr/>
      <dgm:t>
        <a:bodyPr/>
        <a:lstStyle/>
        <a:p>
          <a:endParaRPr lang="en-US"/>
        </a:p>
      </dgm:t>
    </dgm:pt>
    <dgm:pt modelId="{2BD9E492-0DF1-40CC-A93B-A17721F24972}" type="sibTrans" cxnId="{555A952F-067C-4F32-B766-C7EBE970AEF2}">
      <dgm:prSet/>
      <dgm:spPr/>
      <dgm:t>
        <a:bodyPr/>
        <a:lstStyle/>
        <a:p>
          <a:endParaRPr lang="en-US"/>
        </a:p>
      </dgm:t>
    </dgm:pt>
    <dgm:pt modelId="{89F455DB-7EEA-4414-822B-2D1C01B406A4}">
      <dgm:prSet phldrT="[Text]"/>
      <dgm:spPr/>
      <dgm:t>
        <a:bodyPr/>
        <a:lstStyle/>
        <a:p>
          <a:r>
            <a:rPr lang="en-US"/>
            <a:t>“Targeting”</a:t>
          </a:r>
        </a:p>
        <a:p>
          <a:r>
            <a:rPr lang="en-US"/>
            <a:t>“Mission Planning”</a:t>
          </a:r>
          <a:endParaRPr lang="en-US" dirty="0"/>
        </a:p>
      </dgm:t>
    </dgm:pt>
    <dgm:pt modelId="{A609E190-F0E3-49B1-A7BD-45E29B39F110}" type="parTrans" cxnId="{C8E63A3F-9A5D-4712-8FD8-4A0DED13BDB3}">
      <dgm:prSet/>
      <dgm:spPr/>
      <dgm:t>
        <a:bodyPr/>
        <a:lstStyle/>
        <a:p>
          <a:endParaRPr lang="en-US"/>
        </a:p>
      </dgm:t>
    </dgm:pt>
    <dgm:pt modelId="{CEDF9FBE-D17A-4953-95D5-D933B35C0223}" type="sibTrans" cxnId="{C8E63A3F-9A5D-4712-8FD8-4A0DED13BDB3}">
      <dgm:prSet/>
      <dgm:spPr/>
      <dgm:t>
        <a:bodyPr/>
        <a:lstStyle/>
        <a:p>
          <a:endParaRPr lang="en-US"/>
        </a:p>
      </dgm:t>
    </dgm:pt>
    <dgm:pt modelId="{9BF8F054-49AA-4CDC-8E3A-3B381619D48F}" type="pres">
      <dgm:prSet presAssocID="{8BB958DB-8915-49B3-86FA-16EC458576DB}" presName="hierChild1" presStyleCnt="0">
        <dgm:presLayoutVars>
          <dgm:orgChart val="1"/>
          <dgm:chPref val="1"/>
          <dgm:dir/>
          <dgm:animOne val="branch"/>
          <dgm:animLvl val="lvl"/>
          <dgm:resizeHandles/>
        </dgm:presLayoutVars>
      </dgm:prSet>
      <dgm:spPr/>
    </dgm:pt>
    <dgm:pt modelId="{C6A6B871-3EC6-46E0-93C4-4B4612C58B46}" type="pres">
      <dgm:prSet presAssocID="{BDE9CA25-9A14-4EDF-855E-F47E7291E6AD}" presName="hierRoot1" presStyleCnt="0">
        <dgm:presLayoutVars>
          <dgm:hierBranch val="init"/>
        </dgm:presLayoutVars>
      </dgm:prSet>
      <dgm:spPr/>
    </dgm:pt>
    <dgm:pt modelId="{C15E93AA-2441-4860-AFA1-0F021BAAB8CB}" type="pres">
      <dgm:prSet presAssocID="{BDE9CA25-9A14-4EDF-855E-F47E7291E6AD}" presName="rootComposite1" presStyleCnt="0"/>
      <dgm:spPr/>
    </dgm:pt>
    <dgm:pt modelId="{94F2D406-6D1F-4DBC-9F15-DD6A896449FD}" type="pres">
      <dgm:prSet presAssocID="{BDE9CA25-9A14-4EDF-855E-F47E7291E6AD}" presName="rootText1" presStyleLbl="node0" presStyleIdx="0" presStyleCnt="1">
        <dgm:presLayoutVars>
          <dgm:chPref val="3"/>
        </dgm:presLayoutVars>
      </dgm:prSet>
      <dgm:spPr/>
    </dgm:pt>
    <dgm:pt modelId="{A1EC670F-E4F3-482F-9BF2-3FEED9656A3B}" type="pres">
      <dgm:prSet presAssocID="{BDE9CA25-9A14-4EDF-855E-F47E7291E6AD}" presName="rootConnector1" presStyleLbl="node1" presStyleIdx="0" presStyleCnt="0"/>
      <dgm:spPr/>
    </dgm:pt>
    <dgm:pt modelId="{C512C0B3-BF76-47EC-9746-E5209E85F577}" type="pres">
      <dgm:prSet presAssocID="{BDE9CA25-9A14-4EDF-855E-F47E7291E6AD}" presName="hierChild2" presStyleCnt="0"/>
      <dgm:spPr/>
    </dgm:pt>
    <dgm:pt modelId="{D59F18B3-AC9E-42FB-8CB7-1B4A3706E0ED}" type="pres">
      <dgm:prSet presAssocID="{454399C7-DF4A-42BD-918D-B39E143F4C9B}" presName="Name37" presStyleLbl="parChTrans1D2" presStyleIdx="0" presStyleCnt="4"/>
      <dgm:spPr/>
    </dgm:pt>
    <dgm:pt modelId="{4D23467C-A383-4AB9-8A40-4D7B89F4B502}" type="pres">
      <dgm:prSet presAssocID="{C01E0C61-C41E-4071-8A61-3E26533D94F6}" presName="hierRoot2" presStyleCnt="0">
        <dgm:presLayoutVars>
          <dgm:hierBranch val="init"/>
        </dgm:presLayoutVars>
      </dgm:prSet>
      <dgm:spPr/>
    </dgm:pt>
    <dgm:pt modelId="{9FAC4F6A-9A00-48D1-975F-495CFA358962}" type="pres">
      <dgm:prSet presAssocID="{C01E0C61-C41E-4071-8A61-3E26533D94F6}" presName="rootComposite" presStyleCnt="0"/>
      <dgm:spPr/>
    </dgm:pt>
    <dgm:pt modelId="{CE98E96A-B2C7-4F62-A632-997531D4F52D}" type="pres">
      <dgm:prSet presAssocID="{C01E0C61-C41E-4071-8A61-3E26533D94F6}" presName="rootText" presStyleLbl="node2" presStyleIdx="0" presStyleCnt="3">
        <dgm:presLayoutVars>
          <dgm:chPref val="3"/>
        </dgm:presLayoutVars>
      </dgm:prSet>
      <dgm:spPr/>
    </dgm:pt>
    <dgm:pt modelId="{CD1D207A-F96D-4F16-83A3-DB954080D01D}" type="pres">
      <dgm:prSet presAssocID="{C01E0C61-C41E-4071-8A61-3E26533D94F6}" presName="rootConnector" presStyleLbl="node2" presStyleIdx="0" presStyleCnt="3"/>
      <dgm:spPr/>
    </dgm:pt>
    <dgm:pt modelId="{7C9B37BA-7D63-4E02-9546-185F3A6C8AED}" type="pres">
      <dgm:prSet presAssocID="{C01E0C61-C41E-4071-8A61-3E26533D94F6}" presName="hierChild4" presStyleCnt="0"/>
      <dgm:spPr/>
    </dgm:pt>
    <dgm:pt modelId="{59D7CAA6-0F86-47C9-8B3F-BFCD55CED63F}" type="pres">
      <dgm:prSet presAssocID="{C01E0C61-C41E-4071-8A61-3E26533D94F6}" presName="hierChild5" presStyleCnt="0"/>
      <dgm:spPr/>
    </dgm:pt>
    <dgm:pt modelId="{588AD8EA-4800-4ECA-87ED-5B21C5E994E5}" type="pres">
      <dgm:prSet presAssocID="{8A9FE30C-EB8B-4170-9DB2-54CD9A09474F}" presName="Name37" presStyleLbl="parChTrans1D2" presStyleIdx="1" presStyleCnt="4"/>
      <dgm:spPr/>
    </dgm:pt>
    <dgm:pt modelId="{4B8E4F54-3879-48B0-A846-4445C9D09F14}" type="pres">
      <dgm:prSet presAssocID="{5B213BAC-5E09-4282-9206-2A7331EFE2A5}" presName="hierRoot2" presStyleCnt="0">
        <dgm:presLayoutVars>
          <dgm:hierBranch val="init"/>
        </dgm:presLayoutVars>
      </dgm:prSet>
      <dgm:spPr/>
    </dgm:pt>
    <dgm:pt modelId="{1F60ED78-5421-44BB-9E52-8FC393D69BBB}" type="pres">
      <dgm:prSet presAssocID="{5B213BAC-5E09-4282-9206-2A7331EFE2A5}" presName="rootComposite" presStyleCnt="0"/>
      <dgm:spPr/>
    </dgm:pt>
    <dgm:pt modelId="{747EF205-3FDF-45D4-8E27-690CBFF96C35}" type="pres">
      <dgm:prSet presAssocID="{5B213BAC-5E09-4282-9206-2A7331EFE2A5}" presName="rootText" presStyleLbl="node2" presStyleIdx="1" presStyleCnt="3">
        <dgm:presLayoutVars>
          <dgm:chPref val="3"/>
        </dgm:presLayoutVars>
      </dgm:prSet>
      <dgm:spPr/>
    </dgm:pt>
    <dgm:pt modelId="{CC130BCB-C50D-4E63-B710-B694253B433C}" type="pres">
      <dgm:prSet presAssocID="{5B213BAC-5E09-4282-9206-2A7331EFE2A5}" presName="rootConnector" presStyleLbl="node2" presStyleIdx="1" presStyleCnt="3"/>
      <dgm:spPr/>
    </dgm:pt>
    <dgm:pt modelId="{FC1F439C-3337-41F2-AB90-877B1FF323C1}" type="pres">
      <dgm:prSet presAssocID="{5B213BAC-5E09-4282-9206-2A7331EFE2A5}" presName="hierChild4" presStyleCnt="0"/>
      <dgm:spPr/>
    </dgm:pt>
    <dgm:pt modelId="{9D865109-AC22-4B9D-B0BD-EA6DEF69AAA8}" type="pres">
      <dgm:prSet presAssocID="{5B213BAC-5E09-4282-9206-2A7331EFE2A5}" presName="hierChild5" presStyleCnt="0"/>
      <dgm:spPr/>
    </dgm:pt>
    <dgm:pt modelId="{3D189B07-AB0E-4942-BEF2-2E77CCD05DF1}" type="pres">
      <dgm:prSet presAssocID="{A609E190-F0E3-49B1-A7BD-45E29B39F110}" presName="Name37" presStyleLbl="parChTrans1D2" presStyleIdx="2" presStyleCnt="4"/>
      <dgm:spPr/>
    </dgm:pt>
    <dgm:pt modelId="{8DAD1779-BD6F-488F-AC95-008213489477}" type="pres">
      <dgm:prSet presAssocID="{89F455DB-7EEA-4414-822B-2D1C01B406A4}" presName="hierRoot2" presStyleCnt="0">
        <dgm:presLayoutVars>
          <dgm:hierBranch val="init"/>
        </dgm:presLayoutVars>
      </dgm:prSet>
      <dgm:spPr/>
    </dgm:pt>
    <dgm:pt modelId="{77B1A009-974E-4155-B5A5-154000E7B7FB}" type="pres">
      <dgm:prSet presAssocID="{89F455DB-7EEA-4414-822B-2D1C01B406A4}" presName="rootComposite" presStyleCnt="0"/>
      <dgm:spPr/>
    </dgm:pt>
    <dgm:pt modelId="{D924B62C-7C09-4DAC-9355-66A05F39C154}" type="pres">
      <dgm:prSet presAssocID="{89F455DB-7EEA-4414-822B-2D1C01B406A4}" presName="rootText" presStyleLbl="node2" presStyleIdx="2" presStyleCnt="3">
        <dgm:presLayoutVars>
          <dgm:chPref val="3"/>
        </dgm:presLayoutVars>
      </dgm:prSet>
      <dgm:spPr/>
    </dgm:pt>
    <dgm:pt modelId="{21AAFE4A-A96C-4B57-9EB0-BB1B4A4D3471}" type="pres">
      <dgm:prSet presAssocID="{89F455DB-7EEA-4414-822B-2D1C01B406A4}" presName="rootConnector" presStyleLbl="node2" presStyleIdx="2" presStyleCnt="3"/>
      <dgm:spPr/>
    </dgm:pt>
    <dgm:pt modelId="{732D8D01-4931-4E75-9F4C-266271338E3E}" type="pres">
      <dgm:prSet presAssocID="{89F455DB-7EEA-4414-822B-2D1C01B406A4}" presName="hierChild4" presStyleCnt="0"/>
      <dgm:spPr/>
    </dgm:pt>
    <dgm:pt modelId="{B8948686-2AC1-46DC-8DE7-1F6D6DE1A13C}" type="pres">
      <dgm:prSet presAssocID="{89F455DB-7EEA-4414-822B-2D1C01B406A4}" presName="hierChild5" presStyleCnt="0"/>
      <dgm:spPr/>
    </dgm:pt>
    <dgm:pt modelId="{896BF542-990D-4223-B818-3BF258567C68}" type="pres">
      <dgm:prSet presAssocID="{BDE9CA25-9A14-4EDF-855E-F47E7291E6AD}" presName="hierChild3" presStyleCnt="0"/>
      <dgm:spPr/>
    </dgm:pt>
    <dgm:pt modelId="{3F5C8545-8BAD-4EEF-A51D-A9F332CC06B8}" type="pres">
      <dgm:prSet presAssocID="{BC7D67CB-C9AC-415F-9253-C7FF833265C0}" presName="Name111" presStyleLbl="parChTrans1D2" presStyleIdx="3" presStyleCnt="4"/>
      <dgm:spPr/>
    </dgm:pt>
    <dgm:pt modelId="{6A1C5995-E87C-4CA1-9A7C-ABDD023E3A10}" type="pres">
      <dgm:prSet presAssocID="{91527275-356A-4BBE-8330-9464C0105D0D}" presName="hierRoot3" presStyleCnt="0">
        <dgm:presLayoutVars>
          <dgm:hierBranch val="init"/>
        </dgm:presLayoutVars>
      </dgm:prSet>
      <dgm:spPr/>
    </dgm:pt>
    <dgm:pt modelId="{ACC99B54-D735-4A11-9268-82FE8CB2AADB}" type="pres">
      <dgm:prSet presAssocID="{91527275-356A-4BBE-8330-9464C0105D0D}" presName="rootComposite3" presStyleCnt="0"/>
      <dgm:spPr/>
    </dgm:pt>
    <dgm:pt modelId="{0CF0F9A5-5AE3-4387-A9DA-8A525A9779CD}" type="pres">
      <dgm:prSet presAssocID="{91527275-356A-4BBE-8330-9464C0105D0D}" presName="rootText3" presStyleLbl="asst1" presStyleIdx="0" presStyleCnt="1">
        <dgm:presLayoutVars>
          <dgm:chPref val="3"/>
        </dgm:presLayoutVars>
      </dgm:prSet>
      <dgm:spPr/>
    </dgm:pt>
    <dgm:pt modelId="{14F3BE8E-13A2-401B-9FE3-78D077C4A2F6}" type="pres">
      <dgm:prSet presAssocID="{91527275-356A-4BBE-8330-9464C0105D0D}" presName="rootConnector3" presStyleLbl="asst1" presStyleIdx="0" presStyleCnt="1"/>
      <dgm:spPr/>
    </dgm:pt>
    <dgm:pt modelId="{4E611BD6-0557-4C3D-9F88-9C5E6C0DAD05}" type="pres">
      <dgm:prSet presAssocID="{91527275-356A-4BBE-8330-9464C0105D0D}" presName="hierChild6" presStyleCnt="0"/>
      <dgm:spPr/>
    </dgm:pt>
    <dgm:pt modelId="{8C6C6A95-5B08-4FFD-B7AA-7ED360920DF2}" type="pres">
      <dgm:prSet presAssocID="{91527275-356A-4BBE-8330-9464C0105D0D}" presName="hierChild7" presStyleCnt="0"/>
      <dgm:spPr/>
    </dgm:pt>
  </dgm:ptLst>
  <dgm:cxnLst>
    <dgm:cxn modelId="{5DD25809-CE8B-4105-87D2-6CA429F6315E}" type="presOf" srcId="{BC7D67CB-C9AC-415F-9253-C7FF833265C0}" destId="{3F5C8545-8BAD-4EEF-A51D-A9F332CC06B8}" srcOrd="0" destOrd="0" presId="urn:microsoft.com/office/officeart/2005/8/layout/orgChart1"/>
    <dgm:cxn modelId="{11F5CE22-591B-499D-8403-D83EF8CD504F}" type="presOf" srcId="{8BB958DB-8915-49B3-86FA-16EC458576DB}" destId="{9BF8F054-49AA-4CDC-8E3A-3B381619D48F}" srcOrd="0" destOrd="0" presId="urn:microsoft.com/office/officeart/2005/8/layout/orgChart1"/>
    <dgm:cxn modelId="{90E5F32D-2516-4954-B86F-429A4014B15F}" type="presOf" srcId="{BDE9CA25-9A14-4EDF-855E-F47E7291E6AD}" destId="{A1EC670F-E4F3-482F-9BF2-3FEED9656A3B}" srcOrd="1" destOrd="0" presId="urn:microsoft.com/office/officeart/2005/8/layout/orgChart1"/>
    <dgm:cxn modelId="{555A952F-067C-4F32-B766-C7EBE970AEF2}" srcId="{BDE9CA25-9A14-4EDF-855E-F47E7291E6AD}" destId="{5B213BAC-5E09-4282-9206-2A7331EFE2A5}" srcOrd="2" destOrd="0" parTransId="{8A9FE30C-EB8B-4170-9DB2-54CD9A09474F}" sibTransId="{2BD9E492-0DF1-40CC-A93B-A17721F24972}"/>
    <dgm:cxn modelId="{3FF08B31-4AC5-418B-BD11-B9C4D407D6B8}" type="presOf" srcId="{BDE9CA25-9A14-4EDF-855E-F47E7291E6AD}" destId="{94F2D406-6D1F-4DBC-9F15-DD6A896449FD}" srcOrd="0" destOrd="0" presId="urn:microsoft.com/office/officeart/2005/8/layout/orgChart1"/>
    <dgm:cxn modelId="{C8E63A3F-9A5D-4712-8FD8-4A0DED13BDB3}" srcId="{BDE9CA25-9A14-4EDF-855E-F47E7291E6AD}" destId="{89F455DB-7EEA-4414-822B-2D1C01B406A4}" srcOrd="3" destOrd="0" parTransId="{A609E190-F0E3-49B1-A7BD-45E29B39F110}" sibTransId="{CEDF9FBE-D17A-4953-95D5-D933B35C0223}"/>
    <dgm:cxn modelId="{A45B9B61-325D-4FAC-AF96-649169706982}" type="presOf" srcId="{C01E0C61-C41E-4071-8A61-3E26533D94F6}" destId="{CE98E96A-B2C7-4F62-A632-997531D4F52D}" srcOrd="0" destOrd="0" presId="urn:microsoft.com/office/officeart/2005/8/layout/orgChart1"/>
    <dgm:cxn modelId="{C037604B-7DC1-4D8C-999E-07A7F1A2DBE6}" type="presOf" srcId="{89F455DB-7EEA-4414-822B-2D1C01B406A4}" destId="{D924B62C-7C09-4DAC-9355-66A05F39C154}" srcOrd="0" destOrd="0" presId="urn:microsoft.com/office/officeart/2005/8/layout/orgChart1"/>
    <dgm:cxn modelId="{BFEF784C-E2FF-4EAD-8373-70CE47C026B1}" type="presOf" srcId="{91527275-356A-4BBE-8330-9464C0105D0D}" destId="{0CF0F9A5-5AE3-4387-A9DA-8A525A9779CD}" srcOrd="0" destOrd="0" presId="urn:microsoft.com/office/officeart/2005/8/layout/orgChart1"/>
    <dgm:cxn modelId="{26B62C52-07A0-4861-9AB1-17105C57A122}" srcId="{8BB958DB-8915-49B3-86FA-16EC458576DB}" destId="{BDE9CA25-9A14-4EDF-855E-F47E7291E6AD}" srcOrd="0" destOrd="0" parTransId="{26EE7AB2-ACF9-4368-9CDC-6AB85C814FD7}" sibTransId="{EAB0D410-2A34-4687-B7A6-C65832770C69}"/>
    <dgm:cxn modelId="{364DF952-9D41-47E7-8579-DD790E546ADD}" type="presOf" srcId="{5B213BAC-5E09-4282-9206-2A7331EFE2A5}" destId="{747EF205-3FDF-45D4-8E27-690CBFF96C35}" srcOrd="0" destOrd="0" presId="urn:microsoft.com/office/officeart/2005/8/layout/orgChart1"/>
    <dgm:cxn modelId="{5AE07F56-D519-4E70-92EB-CC719E34C953}" type="presOf" srcId="{5B213BAC-5E09-4282-9206-2A7331EFE2A5}" destId="{CC130BCB-C50D-4E63-B710-B694253B433C}" srcOrd="1" destOrd="0" presId="urn:microsoft.com/office/officeart/2005/8/layout/orgChart1"/>
    <dgm:cxn modelId="{44AC1379-A431-4774-82A8-1DC816119473}" type="presOf" srcId="{89F455DB-7EEA-4414-822B-2D1C01B406A4}" destId="{21AAFE4A-A96C-4B57-9EB0-BB1B4A4D3471}" srcOrd="1" destOrd="0" presId="urn:microsoft.com/office/officeart/2005/8/layout/orgChart1"/>
    <dgm:cxn modelId="{09E9827F-F29C-4019-A048-FCBB4D941D65}" type="presOf" srcId="{91527275-356A-4BBE-8330-9464C0105D0D}" destId="{14F3BE8E-13A2-401B-9FE3-78D077C4A2F6}" srcOrd="1" destOrd="0" presId="urn:microsoft.com/office/officeart/2005/8/layout/orgChart1"/>
    <dgm:cxn modelId="{D5BC6A86-6734-4399-9885-CC31770F8CAF}" srcId="{BDE9CA25-9A14-4EDF-855E-F47E7291E6AD}" destId="{C01E0C61-C41E-4071-8A61-3E26533D94F6}" srcOrd="1" destOrd="0" parTransId="{454399C7-DF4A-42BD-918D-B39E143F4C9B}" sibTransId="{7A8F8C2D-D98B-450F-BD62-448CA196D6CB}"/>
    <dgm:cxn modelId="{8D776F91-E1FB-4A74-B9C5-8839092C6998}" type="presOf" srcId="{8A9FE30C-EB8B-4170-9DB2-54CD9A09474F}" destId="{588AD8EA-4800-4ECA-87ED-5B21C5E994E5}" srcOrd="0" destOrd="0" presId="urn:microsoft.com/office/officeart/2005/8/layout/orgChart1"/>
    <dgm:cxn modelId="{0308A395-185F-4606-9D69-18D963059DD1}" type="presOf" srcId="{A609E190-F0E3-49B1-A7BD-45E29B39F110}" destId="{3D189B07-AB0E-4942-BEF2-2E77CCD05DF1}" srcOrd="0" destOrd="0" presId="urn:microsoft.com/office/officeart/2005/8/layout/orgChart1"/>
    <dgm:cxn modelId="{5F4D79C7-F996-438C-857F-F39A81C190F5}" srcId="{BDE9CA25-9A14-4EDF-855E-F47E7291E6AD}" destId="{91527275-356A-4BBE-8330-9464C0105D0D}" srcOrd="0" destOrd="0" parTransId="{BC7D67CB-C9AC-415F-9253-C7FF833265C0}" sibTransId="{50A5BFCD-2D1B-4D31-9608-F253F0F54AD9}"/>
    <dgm:cxn modelId="{8BFC8AC9-63B7-48AA-8ED6-F7999BF84B09}" type="presOf" srcId="{454399C7-DF4A-42BD-918D-B39E143F4C9B}" destId="{D59F18B3-AC9E-42FB-8CB7-1B4A3706E0ED}" srcOrd="0" destOrd="0" presId="urn:microsoft.com/office/officeart/2005/8/layout/orgChart1"/>
    <dgm:cxn modelId="{8A9A99ED-E6BC-4380-A171-D7166544DF84}" type="presOf" srcId="{C01E0C61-C41E-4071-8A61-3E26533D94F6}" destId="{CD1D207A-F96D-4F16-83A3-DB954080D01D}" srcOrd="1" destOrd="0" presId="urn:microsoft.com/office/officeart/2005/8/layout/orgChart1"/>
    <dgm:cxn modelId="{FE88DE87-D36D-4094-93C7-E3F8268106B2}" type="presParOf" srcId="{9BF8F054-49AA-4CDC-8E3A-3B381619D48F}" destId="{C6A6B871-3EC6-46E0-93C4-4B4612C58B46}" srcOrd="0" destOrd="0" presId="urn:microsoft.com/office/officeart/2005/8/layout/orgChart1"/>
    <dgm:cxn modelId="{2C36EABB-A2C3-469B-A1FC-5CB2ED438924}" type="presParOf" srcId="{C6A6B871-3EC6-46E0-93C4-4B4612C58B46}" destId="{C15E93AA-2441-4860-AFA1-0F021BAAB8CB}" srcOrd="0" destOrd="0" presId="urn:microsoft.com/office/officeart/2005/8/layout/orgChart1"/>
    <dgm:cxn modelId="{62F7EAD5-BA5A-49B3-8004-CC362F47EB61}" type="presParOf" srcId="{C15E93AA-2441-4860-AFA1-0F021BAAB8CB}" destId="{94F2D406-6D1F-4DBC-9F15-DD6A896449FD}" srcOrd="0" destOrd="0" presId="urn:microsoft.com/office/officeart/2005/8/layout/orgChart1"/>
    <dgm:cxn modelId="{6201F5B7-53A1-4DB1-868E-A73E22D6ADAF}" type="presParOf" srcId="{C15E93AA-2441-4860-AFA1-0F021BAAB8CB}" destId="{A1EC670F-E4F3-482F-9BF2-3FEED9656A3B}" srcOrd="1" destOrd="0" presId="urn:microsoft.com/office/officeart/2005/8/layout/orgChart1"/>
    <dgm:cxn modelId="{F019D360-C6FD-45FB-B2EA-D05552EA4428}" type="presParOf" srcId="{C6A6B871-3EC6-46E0-93C4-4B4612C58B46}" destId="{C512C0B3-BF76-47EC-9746-E5209E85F577}" srcOrd="1" destOrd="0" presId="urn:microsoft.com/office/officeart/2005/8/layout/orgChart1"/>
    <dgm:cxn modelId="{1735DBF0-B080-4A7D-AEB4-5904E94465F5}" type="presParOf" srcId="{C512C0B3-BF76-47EC-9746-E5209E85F577}" destId="{D59F18B3-AC9E-42FB-8CB7-1B4A3706E0ED}" srcOrd="0" destOrd="0" presId="urn:microsoft.com/office/officeart/2005/8/layout/orgChart1"/>
    <dgm:cxn modelId="{8EFD6E6D-206D-4291-8C93-864E0904CAA3}" type="presParOf" srcId="{C512C0B3-BF76-47EC-9746-E5209E85F577}" destId="{4D23467C-A383-4AB9-8A40-4D7B89F4B502}" srcOrd="1" destOrd="0" presId="urn:microsoft.com/office/officeart/2005/8/layout/orgChart1"/>
    <dgm:cxn modelId="{82178AB3-A679-4F5D-8EFE-9E6AAC94D6B0}" type="presParOf" srcId="{4D23467C-A383-4AB9-8A40-4D7B89F4B502}" destId="{9FAC4F6A-9A00-48D1-975F-495CFA358962}" srcOrd="0" destOrd="0" presId="urn:microsoft.com/office/officeart/2005/8/layout/orgChart1"/>
    <dgm:cxn modelId="{460EA274-A866-4E83-9389-E22BD834E5BC}" type="presParOf" srcId="{9FAC4F6A-9A00-48D1-975F-495CFA358962}" destId="{CE98E96A-B2C7-4F62-A632-997531D4F52D}" srcOrd="0" destOrd="0" presId="urn:microsoft.com/office/officeart/2005/8/layout/orgChart1"/>
    <dgm:cxn modelId="{06B87D16-0FEC-4EE5-A6E1-2C5518885711}" type="presParOf" srcId="{9FAC4F6A-9A00-48D1-975F-495CFA358962}" destId="{CD1D207A-F96D-4F16-83A3-DB954080D01D}" srcOrd="1" destOrd="0" presId="urn:microsoft.com/office/officeart/2005/8/layout/orgChart1"/>
    <dgm:cxn modelId="{E9337E65-0A31-4FE3-897F-C10F33B626C7}" type="presParOf" srcId="{4D23467C-A383-4AB9-8A40-4D7B89F4B502}" destId="{7C9B37BA-7D63-4E02-9546-185F3A6C8AED}" srcOrd="1" destOrd="0" presId="urn:microsoft.com/office/officeart/2005/8/layout/orgChart1"/>
    <dgm:cxn modelId="{BAE5D791-D62C-475B-902C-584963C9A5AF}" type="presParOf" srcId="{4D23467C-A383-4AB9-8A40-4D7B89F4B502}" destId="{59D7CAA6-0F86-47C9-8B3F-BFCD55CED63F}" srcOrd="2" destOrd="0" presId="urn:microsoft.com/office/officeart/2005/8/layout/orgChart1"/>
    <dgm:cxn modelId="{505AAEF3-ED83-4733-94AB-9BEA886DF75A}" type="presParOf" srcId="{C512C0B3-BF76-47EC-9746-E5209E85F577}" destId="{588AD8EA-4800-4ECA-87ED-5B21C5E994E5}" srcOrd="2" destOrd="0" presId="urn:microsoft.com/office/officeart/2005/8/layout/orgChart1"/>
    <dgm:cxn modelId="{42EC8414-DFCF-4F6B-8FEC-A09048FA61D5}" type="presParOf" srcId="{C512C0B3-BF76-47EC-9746-E5209E85F577}" destId="{4B8E4F54-3879-48B0-A846-4445C9D09F14}" srcOrd="3" destOrd="0" presId="urn:microsoft.com/office/officeart/2005/8/layout/orgChart1"/>
    <dgm:cxn modelId="{B55BE6D5-4D7A-4F92-A077-3A55048CD64B}" type="presParOf" srcId="{4B8E4F54-3879-48B0-A846-4445C9D09F14}" destId="{1F60ED78-5421-44BB-9E52-8FC393D69BBB}" srcOrd="0" destOrd="0" presId="urn:microsoft.com/office/officeart/2005/8/layout/orgChart1"/>
    <dgm:cxn modelId="{95508F4E-D856-46E4-9819-CF6C1CF67339}" type="presParOf" srcId="{1F60ED78-5421-44BB-9E52-8FC393D69BBB}" destId="{747EF205-3FDF-45D4-8E27-690CBFF96C35}" srcOrd="0" destOrd="0" presId="urn:microsoft.com/office/officeart/2005/8/layout/orgChart1"/>
    <dgm:cxn modelId="{106B239E-0C92-4F2D-A36F-6B7F355ADA8A}" type="presParOf" srcId="{1F60ED78-5421-44BB-9E52-8FC393D69BBB}" destId="{CC130BCB-C50D-4E63-B710-B694253B433C}" srcOrd="1" destOrd="0" presId="urn:microsoft.com/office/officeart/2005/8/layout/orgChart1"/>
    <dgm:cxn modelId="{F65E7532-9C1C-40D3-A993-4CE327FA3C49}" type="presParOf" srcId="{4B8E4F54-3879-48B0-A846-4445C9D09F14}" destId="{FC1F439C-3337-41F2-AB90-877B1FF323C1}" srcOrd="1" destOrd="0" presId="urn:microsoft.com/office/officeart/2005/8/layout/orgChart1"/>
    <dgm:cxn modelId="{355BE4C4-790B-4BDE-BE62-2E129787DF69}" type="presParOf" srcId="{4B8E4F54-3879-48B0-A846-4445C9D09F14}" destId="{9D865109-AC22-4B9D-B0BD-EA6DEF69AAA8}" srcOrd="2" destOrd="0" presId="urn:microsoft.com/office/officeart/2005/8/layout/orgChart1"/>
    <dgm:cxn modelId="{7DBF0986-17CB-4BC4-ADC5-409184FF0F87}" type="presParOf" srcId="{C512C0B3-BF76-47EC-9746-E5209E85F577}" destId="{3D189B07-AB0E-4942-BEF2-2E77CCD05DF1}" srcOrd="4" destOrd="0" presId="urn:microsoft.com/office/officeart/2005/8/layout/orgChart1"/>
    <dgm:cxn modelId="{2DBE248E-9738-4913-9FCA-F18D975A0B3C}" type="presParOf" srcId="{C512C0B3-BF76-47EC-9746-E5209E85F577}" destId="{8DAD1779-BD6F-488F-AC95-008213489477}" srcOrd="5" destOrd="0" presId="urn:microsoft.com/office/officeart/2005/8/layout/orgChart1"/>
    <dgm:cxn modelId="{298AA602-1B41-496C-9BAD-9D45A4282291}" type="presParOf" srcId="{8DAD1779-BD6F-488F-AC95-008213489477}" destId="{77B1A009-974E-4155-B5A5-154000E7B7FB}" srcOrd="0" destOrd="0" presId="urn:microsoft.com/office/officeart/2005/8/layout/orgChart1"/>
    <dgm:cxn modelId="{69CE3256-FDEC-4BBF-88D8-032CAFD939F3}" type="presParOf" srcId="{77B1A009-974E-4155-B5A5-154000E7B7FB}" destId="{D924B62C-7C09-4DAC-9355-66A05F39C154}" srcOrd="0" destOrd="0" presId="urn:microsoft.com/office/officeart/2005/8/layout/orgChart1"/>
    <dgm:cxn modelId="{3EBAEC4B-765C-4DB9-B388-1ECD3C53FC15}" type="presParOf" srcId="{77B1A009-974E-4155-B5A5-154000E7B7FB}" destId="{21AAFE4A-A96C-4B57-9EB0-BB1B4A4D3471}" srcOrd="1" destOrd="0" presId="urn:microsoft.com/office/officeart/2005/8/layout/orgChart1"/>
    <dgm:cxn modelId="{7D96C7C7-DB93-436D-8980-5C9145216A1D}" type="presParOf" srcId="{8DAD1779-BD6F-488F-AC95-008213489477}" destId="{732D8D01-4931-4E75-9F4C-266271338E3E}" srcOrd="1" destOrd="0" presId="urn:microsoft.com/office/officeart/2005/8/layout/orgChart1"/>
    <dgm:cxn modelId="{48D5DE24-406E-4686-AE95-82224D89DC6B}" type="presParOf" srcId="{8DAD1779-BD6F-488F-AC95-008213489477}" destId="{B8948686-2AC1-46DC-8DE7-1F6D6DE1A13C}" srcOrd="2" destOrd="0" presId="urn:microsoft.com/office/officeart/2005/8/layout/orgChart1"/>
    <dgm:cxn modelId="{E6004D15-845D-4351-B47C-60D6A554E76A}" type="presParOf" srcId="{C6A6B871-3EC6-46E0-93C4-4B4612C58B46}" destId="{896BF542-990D-4223-B818-3BF258567C68}" srcOrd="2" destOrd="0" presId="urn:microsoft.com/office/officeart/2005/8/layout/orgChart1"/>
    <dgm:cxn modelId="{24E3BA65-26EE-455E-98CC-3904826C2C3F}" type="presParOf" srcId="{896BF542-990D-4223-B818-3BF258567C68}" destId="{3F5C8545-8BAD-4EEF-A51D-A9F332CC06B8}" srcOrd="0" destOrd="0" presId="urn:microsoft.com/office/officeart/2005/8/layout/orgChart1"/>
    <dgm:cxn modelId="{0032F5AD-B4FF-40A3-B726-D6657130605F}" type="presParOf" srcId="{896BF542-990D-4223-B818-3BF258567C68}" destId="{6A1C5995-E87C-4CA1-9A7C-ABDD023E3A10}" srcOrd="1" destOrd="0" presId="urn:microsoft.com/office/officeart/2005/8/layout/orgChart1"/>
    <dgm:cxn modelId="{1388B8BD-FB2D-4D8B-BACD-8C24828AB513}" type="presParOf" srcId="{6A1C5995-E87C-4CA1-9A7C-ABDD023E3A10}" destId="{ACC99B54-D735-4A11-9268-82FE8CB2AADB}" srcOrd="0" destOrd="0" presId="urn:microsoft.com/office/officeart/2005/8/layout/orgChart1"/>
    <dgm:cxn modelId="{506776A6-BBAF-4A32-A35E-B85DF28BAA9F}" type="presParOf" srcId="{ACC99B54-D735-4A11-9268-82FE8CB2AADB}" destId="{0CF0F9A5-5AE3-4387-A9DA-8A525A9779CD}" srcOrd="0" destOrd="0" presId="urn:microsoft.com/office/officeart/2005/8/layout/orgChart1"/>
    <dgm:cxn modelId="{5B7548D5-EB4D-4BDC-94B9-577ABD56ACDF}" type="presParOf" srcId="{ACC99B54-D735-4A11-9268-82FE8CB2AADB}" destId="{14F3BE8E-13A2-401B-9FE3-78D077C4A2F6}" srcOrd="1" destOrd="0" presId="urn:microsoft.com/office/officeart/2005/8/layout/orgChart1"/>
    <dgm:cxn modelId="{44B52769-F4D3-4473-9D70-8A676C4257AD}" type="presParOf" srcId="{6A1C5995-E87C-4CA1-9A7C-ABDD023E3A10}" destId="{4E611BD6-0557-4C3D-9F88-9C5E6C0DAD05}" srcOrd="1" destOrd="0" presId="urn:microsoft.com/office/officeart/2005/8/layout/orgChart1"/>
    <dgm:cxn modelId="{3F4BF2F5-E41C-48BA-9D25-097854315DDB}" type="presParOf" srcId="{6A1C5995-E87C-4CA1-9A7C-ABDD023E3A10}" destId="{8C6C6A95-5B08-4FFD-B7AA-7ED360920DF2}"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968368-A1A5-4FCF-967F-E350192A17AB}" type="doc">
      <dgm:prSet loTypeId="urn:microsoft.com/office/officeart/2005/8/layout/funnel1" loCatId="relationship" qsTypeId="urn:microsoft.com/office/officeart/2005/8/quickstyle/simple1" qsCatId="simple" csTypeId="urn:microsoft.com/office/officeart/2005/8/colors/accent0_1" csCatId="mainScheme" phldr="1"/>
      <dgm:spPr/>
      <dgm:t>
        <a:bodyPr/>
        <a:lstStyle/>
        <a:p>
          <a:endParaRPr lang="en-US"/>
        </a:p>
      </dgm:t>
    </dgm:pt>
    <dgm:pt modelId="{369B2B7F-B76D-4A11-820C-F88F0D75B3E6}">
      <dgm:prSet phldrT="[Text]" custT="1"/>
      <dgm:spPr/>
      <dgm:t>
        <a:bodyPr/>
        <a:lstStyle/>
        <a:p>
          <a:r>
            <a:rPr lang="en-US" sz="1100" b="1" dirty="0"/>
            <a:t>AOD</a:t>
          </a:r>
        </a:p>
      </dgm:t>
    </dgm:pt>
    <dgm:pt modelId="{C5499CE6-2B99-4432-9C2D-1A32632D488D}" type="parTrans" cxnId="{FA54DC04-979F-41B5-879F-7544FDB3C730}">
      <dgm:prSet/>
      <dgm:spPr/>
      <dgm:t>
        <a:bodyPr/>
        <a:lstStyle/>
        <a:p>
          <a:endParaRPr lang="en-US" sz="1100" b="1"/>
        </a:p>
      </dgm:t>
    </dgm:pt>
    <dgm:pt modelId="{B0957F9B-0DE0-462C-B84E-AEEF519DF52C}" type="sibTrans" cxnId="{FA54DC04-979F-41B5-879F-7544FDB3C730}">
      <dgm:prSet/>
      <dgm:spPr/>
      <dgm:t>
        <a:bodyPr/>
        <a:lstStyle/>
        <a:p>
          <a:endParaRPr lang="en-US" sz="1100" b="1"/>
        </a:p>
      </dgm:t>
    </dgm:pt>
    <dgm:pt modelId="{54E5F83A-F264-4B65-B1A3-9325BEEE0546}">
      <dgm:prSet phldrT="[Text]" custT="1"/>
      <dgm:spPr/>
      <dgm:t>
        <a:bodyPr/>
        <a:lstStyle/>
        <a:p>
          <a:r>
            <a:rPr lang="en-US" sz="1100" b="1" dirty="0"/>
            <a:t>ACO/SPINS</a:t>
          </a:r>
        </a:p>
      </dgm:t>
    </dgm:pt>
    <dgm:pt modelId="{B052A287-8033-4D76-BA29-E5B6D726A291}" type="parTrans" cxnId="{59F09B3F-66B8-4363-B524-BC23646859AF}">
      <dgm:prSet/>
      <dgm:spPr/>
      <dgm:t>
        <a:bodyPr/>
        <a:lstStyle/>
        <a:p>
          <a:endParaRPr lang="en-US" sz="1100" b="1"/>
        </a:p>
      </dgm:t>
    </dgm:pt>
    <dgm:pt modelId="{49C1BED4-3D6D-412A-9654-2DF05FBF593B}" type="sibTrans" cxnId="{59F09B3F-66B8-4363-B524-BC23646859AF}">
      <dgm:prSet/>
      <dgm:spPr/>
      <dgm:t>
        <a:bodyPr/>
        <a:lstStyle/>
        <a:p>
          <a:endParaRPr lang="en-US" sz="1100" b="1"/>
        </a:p>
      </dgm:t>
    </dgm:pt>
    <dgm:pt modelId="{FE4C2665-ED45-4D2F-B1C3-04F146DB6572}">
      <dgm:prSet phldrT="[Text]" custT="1"/>
      <dgm:spPr/>
      <dgm:t>
        <a:bodyPr/>
        <a:lstStyle/>
        <a:p>
          <a:r>
            <a:rPr lang="en-US" sz="1100" b="1" dirty="0"/>
            <a:t>ATO</a:t>
          </a:r>
        </a:p>
      </dgm:t>
    </dgm:pt>
    <dgm:pt modelId="{1545262C-B976-4F1F-94D0-A05D1434E7E6}" type="parTrans" cxnId="{38EA6B90-0188-48AC-A082-E3DAD7845765}">
      <dgm:prSet/>
      <dgm:spPr/>
      <dgm:t>
        <a:bodyPr/>
        <a:lstStyle/>
        <a:p>
          <a:endParaRPr lang="en-US" sz="1100" b="1"/>
        </a:p>
      </dgm:t>
    </dgm:pt>
    <dgm:pt modelId="{52705341-9761-45B7-80A8-3706D56196A0}" type="sibTrans" cxnId="{38EA6B90-0188-48AC-A082-E3DAD7845765}">
      <dgm:prSet/>
      <dgm:spPr/>
      <dgm:t>
        <a:bodyPr/>
        <a:lstStyle/>
        <a:p>
          <a:endParaRPr lang="en-US" sz="1100" b="1"/>
        </a:p>
      </dgm:t>
    </dgm:pt>
    <dgm:pt modelId="{75BB9A07-0FE2-4189-AD00-A0A012517F76}">
      <dgm:prSet phldrT="[Text]" custT="1"/>
      <dgm:spPr/>
      <dgm:t>
        <a:bodyPr/>
        <a:lstStyle/>
        <a:p>
          <a:endParaRPr lang="en-US" sz="1100" b="1" dirty="0"/>
        </a:p>
      </dgm:t>
    </dgm:pt>
    <dgm:pt modelId="{E1E4C373-EEE2-4B1B-ACEB-B9CE3EF36D6E}" type="parTrans" cxnId="{F1AA1A7C-D0AD-4BB2-949D-79F0E47D8E82}">
      <dgm:prSet/>
      <dgm:spPr/>
      <dgm:t>
        <a:bodyPr/>
        <a:lstStyle/>
        <a:p>
          <a:endParaRPr lang="en-US" sz="1100" b="1"/>
        </a:p>
      </dgm:t>
    </dgm:pt>
    <dgm:pt modelId="{1DCD6709-E0EA-408E-93F9-2EBCB97F9754}" type="sibTrans" cxnId="{F1AA1A7C-D0AD-4BB2-949D-79F0E47D8E82}">
      <dgm:prSet/>
      <dgm:spPr/>
      <dgm:t>
        <a:bodyPr/>
        <a:lstStyle/>
        <a:p>
          <a:endParaRPr lang="en-US" sz="1100" b="1"/>
        </a:p>
      </dgm:t>
    </dgm:pt>
    <dgm:pt modelId="{D533AF66-E213-4C62-9000-907B505EDE51}" type="pres">
      <dgm:prSet presAssocID="{5B968368-A1A5-4FCF-967F-E350192A17AB}" presName="Name0" presStyleCnt="0">
        <dgm:presLayoutVars>
          <dgm:chMax val="4"/>
          <dgm:resizeHandles val="exact"/>
        </dgm:presLayoutVars>
      </dgm:prSet>
      <dgm:spPr/>
    </dgm:pt>
    <dgm:pt modelId="{1B6A19F6-87D1-444A-89AB-56326C2D60C4}" type="pres">
      <dgm:prSet presAssocID="{5B968368-A1A5-4FCF-967F-E350192A17AB}" presName="ellipse" presStyleLbl="trBgShp" presStyleIdx="0" presStyleCnt="1"/>
      <dgm:spPr/>
    </dgm:pt>
    <dgm:pt modelId="{EAFA7F29-BFFB-4E14-BFE0-BE0D6FE95C9E}" type="pres">
      <dgm:prSet presAssocID="{5B968368-A1A5-4FCF-967F-E350192A17AB}" presName="arrow1" presStyleLbl="fgShp" presStyleIdx="0" presStyleCnt="1"/>
      <dgm:spPr/>
    </dgm:pt>
    <dgm:pt modelId="{28F3D744-094B-426E-9AC6-B169628A241A}" type="pres">
      <dgm:prSet presAssocID="{5B968368-A1A5-4FCF-967F-E350192A17AB}" presName="rectangle" presStyleLbl="revTx" presStyleIdx="0" presStyleCnt="1">
        <dgm:presLayoutVars>
          <dgm:bulletEnabled val="1"/>
        </dgm:presLayoutVars>
      </dgm:prSet>
      <dgm:spPr/>
    </dgm:pt>
    <dgm:pt modelId="{F153E399-9672-4D3E-9F51-EA175C8FF86C}" type="pres">
      <dgm:prSet presAssocID="{54E5F83A-F264-4B65-B1A3-9325BEEE0546}" presName="item1" presStyleLbl="node1" presStyleIdx="0" presStyleCnt="3">
        <dgm:presLayoutVars>
          <dgm:bulletEnabled val="1"/>
        </dgm:presLayoutVars>
      </dgm:prSet>
      <dgm:spPr/>
    </dgm:pt>
    <dgm:pt modelId="{933CFEA2-2089-48CF-A3CD-2F7A71157BC3}" type="pres">
      <dgm:prSet presAssocID="{FE4C2665-ED45-4D2F-B1C3-04F146DB6572}" presName="item2" presStyleLbl="node1" presStyleIdx="1" presStyleCnt="3">
        <dgm:presLayoutVars>
          <dgm:bulletEnabled val="1"/>
        </dgm:presLayoutVars>
      </dgm:prSet>
      <dgm:spPr/>
    </dgm:pt>
    <dgm:pt modelId="{5DEED714-0195-485B-BADC-E3B91BDB7BB8}" type="pres">
      <dgm:prSet presAssocID="{75BB9A07-0FE2-4189-AD00-A0A012517F76}" presName="item3" presStyleLbl="node1" presStyleIdx="2" presStyleCnt="3">
        <dgm:presLayoutVars>
          <dgm:bulletEnabled val="1"/>
        </dgm:presLayoutVars>
      </dgm:prSet>
      <dgm:spPr/>
    </dgm:pt>
    <dgm:pt modelId="{733E531E-95DF-4AF9-96DC-808555672C46}" type="pres">
      <dgm:prSet presAssocID="{5B968368-A1A5-4FCF-967F-E350192A17AB}" presName="funnel" presStyleLbl="trAlignAcc1" presStyleIdx="0" presStyleCnt="1"/>
      <dgm:spPr/>
    </dgm:pt>
  </dgm:ptLst>
  <dgm:cxnLst>
    <dgm:cxn modelId="{FA54DC04-979F-41B5-879F-7544FDB3C730}" srcId="{5B968368-A1A5-4FCF-967F-E350192A17AB}" destId="{369B2B7F-B76D-4A11-820C-F88F0D75B3E6}" srcOrd="0" destOrd="0" parTransId="{C5499CE6-2B99-4432-9C2D-1A32632D488D}" sibTransId="{B0957F9B-0DE0-462C-B84E-AEEF519DF52C}"/>
    <dgm:cxn modelId="{94EE7E39-340C-43C2-BA40-8459B4BFA0E0}" type="presOf" srcId="{FE4C2665-ED45-4D2F-B1C3-04F146DB6572}" destId="{F153E399-9672-4D3E-9F51-EA175C8FF86C}" srcOrd="0" destOrd="0" presId="urn:microsoft.com/office/officeart/2005/8/layout/funnel1"/>
    <dgm:cxn modelId="{59F09B3F-66B8-4363-B524-BC23646859AF}" srcId="{5B968368-A1A5-4FCF-967F-E350192A17AB}" destId="{54E5F83A-F264-4B65-B1A3-9325BEEE0546}" srcOrd="1" destOrd="0" parTransId="{B052A287-8033-4D76-BA29-E5B6D726A291}" sibTransId="{49C1BED4-3D6D-412A-9654-2DF05FBF593B}"/>
    <dgm:cxn modelId="{2B315560-8B7F-488D-A529-43C899A94E74}" type="presOf" srcId="{5B968368-A1A5-4FCF-967F-E350192A17AB}" destId="{D533AF66-E213-4C62-9000-907B505EDE51}" srcOrd="0" destOrd="0" presId="urn:microsoft.com/office/officeart/2005/8/layout/funnel1"/>
    <dgm:cxn modelId="{76CF6D4D-E299-469F-87D7-82587594CC3C}" type="presOf" srcId="{75BB9A07-0FE2-4189-AD00-A0A012517F76}" destId="{28F3D744-094B-426E-9AC6-B169628A241A}" srcOrd="0" destOrd="0" presId="urn:microsoft.com/office/officeart/2005/8/layout/funnel1"/>
    <dgm:cxn modelId="{9709EC77-4D78-4C80-A9B4-91990CCE0436}" type="presOf" srcId="{54E5F83A-F264-4B65-B1A3-9325BEEE0546}" destId="{933CFEA2-2089-48CF-A3CD-2F7A71157BC3}" srcOrd="0" destOrd="0" presId="urn:microsoft.com/office/officeart/2005/8/layout/funnel1"/>
    <dgm:cxn modelId="{F1AA1A7C-D0AD-4BB2-949D-79F0E47D8E82}" srcId="{5B968368-A1A5-4FCF-967F-E350192A17AB}" destId="{75BB9A07-0FE2-4189-AD00-A0A012517F76}" srcOrd="3" destOrd="0" parTransId="{E1E4C373-EEE2-4B1B-ACEB-B9CE3EF36D6E}" sibTransId="{1DCD6709-E0EA-408E-93F9-2EBCB97F9754}"/>
    <dgm:cxn modelId="{38EA6B90-0188-48AC-A082-E3DAD7845765}" srcId="{5B968368-A1A5-4FCF-967F-E350192A17AB}" destId="{FE4C2665-ED45-4D2F-B1C3-04F146DB6572}" srcOrd="2" destOrd="0" parTransId="{1545262C-B976-4F1F-94D0-A05D1434E7E6}" sibTransId="{52705341-9761-45B7-80A8-3706D56196A0}"/>
    <dgm:cxn modelId="{C30490F9-355B-4333-9B84-4CC0B4F58EB4}" type="presOf" srcId="{369B2B7F-B76D-4A11-820C-F88F0D75B3E6}" destId="{5DEED714-0195-485B-BADC-E3B91BDB7BB8}" srcOrd="0" destOrd="0" presId="urn:microsoft.com/office/officeart/2005/8/layout/funnel1"/>
    <dgm:cxn modelId="{CFFA2BD0-9E0D-450A-B386-69ACD265EB7B}" type="presParOf" srcId="{D533AF66-E213-4C62-9000-907B505EDE51}" destId="{1B6A19F6-87D1-444A-89AB-56326C2D60C4}" srcOrd="0" destOrd="0" presId="urn:microsoft.com/office/officeart/2005/8/layout/funnel1"/>
    <dgm:cxn modelId="{6132F714-05EA-4B38-A9BA-504BE47C961C}" type="presParOf" srcId="{D533AF66-E213-4C62-9000-907B505EDE51}" destId="{EAFA7F29-BFFB-4E14-BFE0-BE0D6FE95C9E}" srcOrd="1" destOrd="0" presId="urn:microsoft.com/office/officeart/2005/8/layout/funnel1"/>
    <dgm:cxn modelId="{6CF6F5E2-3A30-404A-B4FF-E912CC48C733}" type="presParOf" srcId="{D533AF66-E213-4C62-9000-907B505EDE51}" destId="{28F3D744-094B-426E-9AC6-B169628A241A}" srcOrd="2" destOrd="0" presId="urn:microsoft.com/office/officeart/2005/8/layout/funnel1"/>
    <dgm:cxn modelId="{67BC2FBF-2CC2-4884-84AC-902D10034218}" type="presParOf" srcId="{D533AF66-E213-4C62-9000-907B505EDE51}" destId="{F153E399-9672-4D3E-9F51-EA175C8FF86C}" srcOrd="3" destOrd="0" presId="urn:microsoft.com/office/officeart/2005/8/layout/funnel1"/>
    <dgm:cxn modelId="{1BCB50A7-BCD4-4E5A-BDBA-804B205D7966}" type="presParOf" srcId="{D533AF66-E213-4C62-9000-907B505EDE51}" destId="{933CFEA2-2089-48CF-A3CD-2F7A71157BC3}" srcOrd="4" destOrd="0" presId="urn:microsoft.com/office/officeart/2005/8/layout/funnel1"/>
    <dgm:cxn modelId="{C0FFACF9-B123-4ED2-A46D-0AC2424CC2B1}" type="presParOf" srcId="{D533AF66-E213-4C62-9000-907B505EDE51}" destId="{5DEED714-0195-485B-BADC-E3B91BDB7BB8}" srcOrd="5" destOrd="0" presId="urn:microsoft.com/office/officeart/2005/8/layout/funnel1"/>
    <dgm:cxn modelId="{B49CC4D4-2DF2-4E8E-AAC8-1A6B71802CAE}" type="presParOf" srcId="{D533AF66-E213-4C62-9000-907B505EDE51}" destId="{733E531E-95DF-4AF9-96DC-808555672C46}"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B968368-A1A5-4FCF-967F-E350192A17AB}" type="doc">
      <dgm:prSet loTypeId="urn:microsoft.com/office/officeart/2005/8/layout/funnel1" loCatId="relationship" qsTypeId="urn:microsoft.com/office/officeart/2005/8/quickstyle/simple1" qsCatId="simple" csTypeId="urn:microsoft.com/office/officeart/2005/8/colors/accent0_1" csCatId="mainScheme" phldr="1"/>
      <dgm:spPr/>
      <dgm:t>
        <a:bodyPr/>
        <a:lstStyle/>
        <a:p>
          <a:endParaRPr lang="en-US"/>
        </a:p>
      </dgm:t>
    </dgm:pt>
    <dgm:pt modelId="{369B2B7F-B76D-4A11-820C-F88F0D75B3E6}">
      <dgm:prSet phldrT="[Text]" custT="1"/>
      <dgm:spPr/>
      <dgm:t>
        <a:bodyPr/>
        <a:lstStyle/>
        <a:p>
          <a:r>
            <a:rPr lang="en-US" sz="1100" b="1" dirty="0"/>
            <a:t>CC Guidance</a:t>
          </a:r>
        </a:p>
      </dgm:t>
    </dgm:pt>
    <dgm:pt modelId="{C5499CE6-2B99-4432-9C2D-1A32632D488D}" type="parTrans" cxnId="{FA54DC04-979F-41B5-879F-7544FDB3C730}">
      <dgm:prSet/>
      <dgm:spPr/>
      <dgm:t>
        <a:bodyPr/>
        <a:lstStyle/>
        <a:p>
          <a:endParaRPr lang="en-US" sz="1100" b="1"/>
        </a:p>
      </dgm:t>
    </dgm:pt>
    <dgm:pt modelId="{B0957F9B-0DE0-462C-B84E-AEEF519DF52C}" type="sibTrans" cxnId="{FA54DC04-979F-41B5-879F-7544FDB3C730}">
      <dgm:prSet/>
      <dgm:spPr/>
      <dgm:t>
        <a:bodyPr/>
        <a:lstStyle/>
        <a:p>
          <a:endParaRPr lang="en-US" sz="1100" b="1"/>
        </a:p>
      </dgm:t>
    </dgm:pt>
    <dgm:pt modelId="{54E5F83A-F264-4B65-B1A3-9325BEEE0546}">
      <dgm:prSet phldrT="[Text]" custT="1"/>
      <dgm:spPr/>
      <dgm:t>
        <a:bodyPr/>
        <a:lstStyle/>
        <a:p>
          <a:r>
            <a:rPr lang="en-US" sz="1050" b="1" dirty="0"/>
            <a:t>Local Threat</a:t>
          </a:r>
        </a:p>
      </dgm:t>
    </dgm:pt>
    <dgm:pt modelId="{B052A287-8033-4D76-BA29-E5B6D726A291}" type="parTrans" cxnId="{59F09B3F-66B8-4363-B524-BC23646859AF}">
      <dgm:prSet/>
      <dgm:spPr/>
      <dgm:t>
        <a:bodyPr/>
        <a:lstStyle/>
        <a:p>
          <a:endParaRPr lang="en-US" sz="1100" b="1"/>
        </a:p>
      </dgm:t>
    </dgm:pt>
    <dgm:pt modelId="{49C1BED4-3D6D-412A-9654-2DF05FBF593B}" type="sibTrans" cxnId="{59F09B3F-66B8-4363-B524-BC23646859AF}">
      <dgm:prSet/>
      <dgm:spPr/>
      <dgm:t>
        <a:bodyPr/>
        <a:lstStyle/>
        <a:p>
          <a:endParaRPr lang="en-US" sz="1100" b="1"/>
        </a:p>
      </dgm:t>
    </dgm:pt>
    <dgm:pt modelId="{75BB9A07-0FE2-4189-AD00-A0A012517F76}">
      <dgm:prSet phldrT="[Text]" custT="1"/>
      <dgm:spPr/>
      <dgm:t>
        <a:bodyPr/>
        <a:lstStyle/>
        <a:p>
          <a:endParaRPr lang="en-US" sz="1100" b="1" dirty="0"/>
        </a:p>
      </dgm:t>
    </dgm:pt>
    <dgm:pt modelId="{E1E4C373-EEE2-4B1B-ACEB-B9CE3EF36D6E}" type="parTrans" cxnId="{F1AA1A7C-D0AD-4BB2-949D-79F0E47D8E82}">
      <dgm:prSet/>
      <dgm:spPr/>
      <dgm:t>
        <a:bodyPr/>
        <a:lstStyle/>
        <a:p>
          <a:endParaRPr lang="en-US" sz="1100" b="1"/>
        </a:p>
      </dgm:t>
    </dgm:pt>
    <dgm:pt modelId="{1DCD6709-E0EA-408E-93F9-2EBCB97F9754}" type="sibTrans" cxnId="{F1AA1A7C-D0AD-4BB2-949D-79F0E47D8E82}">
      <dgm:prSet/>
      <dgm:spPr/>
      <dgm:t>
        <a:bodyPr/>
        <a:lstStyle/>
        <a:p>
          <a:endParaRPr lang="en-US" sz="1100" b="1"/>
        </a:p>
      </dgm:t>
    </dgm:pt>
    <dgm:pt modelId="{D533AF66-E213-4C62-9000-907B505EDE51}" type="pres">
      <dgm:prSet presAssocID="{5B968368-A1A5-4FCF-967F-E350192A17AB}" presName="Name0" presStyleCnt="0">
        <dgm:presLayoutVars>
          <dgm:chMax val="4"/>
          <dgm:resizeHandles val="exact"/>
        </dgm:presLayoutVars>
      </dgm:prSet>
      <dgm:spPr/>
    </dgm:pt>
    <dgm:pt modelId="{1B6A19F6-87D1-444A-89AB-56326C2D60C4}" type="pres">
      <dgm:prSet presAssocID="{5B968368-A1A5-4FCF-967F-E350192A17AB}" presName="ellipse" presStyleLbl="trBgShp" presStyleIdx="0" presStyleCnt="1"/>
      <dgm:spPr/>
    </dgm:pt>
    <dgm:pt modelId="{EAFA7F29-BFFB-4E14-BFE0-BE0D6FE95C9E}" type="pres">
      <dgm:prSet presAssocID="{5B968368-A1A5-4FCF-967F-E350192A17AB}" presName="arrow1" presStyleLbl="fgShp" presStyleIdx="0" presStyleCnt="1"/>
      <dgm:spPr/>
    </dgm:pt>
    <dgm:pt modelId="{28F3D744-094B-426E-9AC6-B169628A241A}" type="pres">
      <dgm:prSet presAssocID="{5B968368-A1A5-4FCF-967F-E350192A17AB}" presName="rectangle" presStyleLbl="revTx" presStyleIdx="0" presStyleCnt="1">
        <dgm:presLayoutVars>
          <dgm:bulletEnabled val="1"/>
        </dgm:presLayoutVars>
      </dgm:prSet>
      <dgm:spPr/>
    </dgm:pt>
    <dgm:pt modelId="{F153E399-9672-4D3E-9F51-EA175C8FF86C}" type="pres">
      <dgm:prSet presAssocID="{54E5F83A-F264-4B65-B1A3-9325BEEE0546}" presName="item1" presStyleLbl="node1" presStyleIdx="0" presStyleCnt="2">
        <dgm:presLayoutVars>
          <dgm:bulletEnabled val="1"/>
        </dgm:presLayoutVars>
      </dgm:prSet>
      <dgm:spPr/>
    </dgm:pt>
    <dgm:pt modelId="{82989058-54F4-46AF-A2DB-6C30C8A0B49C}" type="pres">
      <dgm:prSet presAssocID="{75BB9A07-0FE2-4189-AD00-A0A012517F76}" presName="item2" presStyleLbl="node1" presStyleIdx="1" presStyleCnt="2">
        <dgm:presLayoutVars>
          <dgm:bulletEnabled val="1"/>
        </dgm:presLayoutVars>
      </dgm:prSet>
      <dgm:spPr/>
    </dgm:pt>
    <dgm:pt modelId="{733E531E-95DF-4AF9-96DC-808555672C46}" type="pres">
      <dgm:prSet presAssocID="{5B968368-A1A5-4FCF-967F-E350192A17AB}" presName="funnel" presStyleLbl="trAlignAcc1" presStyleIdx="0" presStyleCnt="1"/>
      <dgm:spPr/>
    </dgm:pt>
  </dgm:ptLst>
  <dgm:cxnLst>
    <dgm:cxn modelId="{FA54DC04-979F-41B5-879F-7544FDB3C730}" srcId="{5B968368-A1A5-4FCF-967F-E350192A17AB}" destId="{369B2B7F-B76D-4A11-820C-F88F0D75B3E6}" srcOrd="0" destOrd="0" parTransId="{C5499CE6-2B99-4432-9C2D-1A32632D488D}" sibTransId="{B0957F9B-0DE0-462C-B84E-AEEF519DF52C}"/>
    <dgm:cxn modelId="{C2F4FD11-8D5A-4093-ADFE-D102BC381453}" type="presOf" srcId="{5B968368-A1A5-4FCF-967F-E350192A17AB}" destId="{D533AF66-E213-4C62-9000-907B505EDE51}" srcOrd="0" destOrd="0" presId="urn:microsoft.com/office/officeart/2005/8/layout/funnel1"/>
    <dgm:cxn modelId="{59F09B3F-66B8-4363-B524-BC23646859AF}" srcId="{5B968368-A1A5-4FCF-967F-E350192A17AB}" destId="{54E5F83A-F264-4B65-B1A3-9325BEEE0546}" srcOrd="1" destOrd="0" parTransId="{B052A287-8033-4D76-BA29-E5B6D726A291}" sibTransId="{49C1BED4-3D6D-412A-9654-2DF05FBF593B}"/>
    <dgm:cxn modelId="{9C3E5B57-2D00-4E01-8194-3A0DACDC4AD3}" type="presOf" srcId="{75BB9A07-0FE2-4189-AD00-A0A012517F76}" destId="{28F3D744-094B-426E-9AC6-B169628A241A}" srcOrd="0" destOrd="0" presId="urn:microsoft.com/office/officeart/2005/8/layout/funnel1"/>
    <dgm:cxn modelId="{F1AA1A7C-D0AD-4BB2-949D-79F0E47D8E82}" srcId="{5B968368-A1A5-4FCF-967F-E350192A17AB}" destId="{75BB9A07-0FE2-4189-AD00-A0A012517F76}" srcOrd="2" destOrd="0" parTransId="{E1E4C373-EEE2-4B1B-ACEB-B9CE3EF36D6E}" sibTransId="{1DCD6709-E0EA-408E-93F9-2EBCB97F9754}"/>
    <dgm:cxn modelId="{1351E2CF-3B97-4806-8EE1-AC9C083C7048}" type="presOf" srcId="{54E5F83A-F264-4B65-B1A3-9325BEEE0546}" destId="{F153E399-9672-4D3E-9F51-EA175C8FF86C}" srcOrd="0" destOrd="0" presId="urn:microsoft.com/office/officeart/2005/8/layout/funnel1"/>
    <dgm:cxn modelId="{A84A55FB-34BF-495B-B194-F24597CE98E2}" type="presOf" srcId="{369B2B7F-B76D-4A11-820C-F88F0D75B3E6}" destId="{82989058-54F4-46AF-A2DB-6C30C8A0B49C}" srcOrd="0" destOrd="0" presId="urn:microsoft.com/office/officeart/2005/8/layout/funnel1"/>
    <dgm:cxn modelId="{E7AFFED7-A9F2-4695-9EFD-10BAE3C5F16D}" type="presParOf" srcId="{D533AF66-E213-4C62-9000-907B505EDE51}" destId="{1B6A19F6-87D1-444A-89AB-56326C2D60C4}" srcOrd="0" destOrd="0" presId="urn:microsoft.com/office/officeart/2005/8/layout/funnel1"/>
    <dgm:cxn modelId="{F2401BC6-B6D8-42FD-BA4E-19AFD4E19BF4}" type="presParOf" srcId="{D533AF66-E213-4C62-9000-907B505EDE51}" destId="{EAFA7F29-BFFB-4E14-BFE0-BE0D6FE95C9E}" srcOrd="1" destOrd="0" presId="urn:microsoft.com/office/officeart/2005/8/layout/funnel1"/>
    <dgm:cxn modelId="{35D4D2EF-4D4B-4D5B-8B30-64F1FEF995B7}" type="presParOf" srcId="{D533AF66-E213-4C62-9000-907B505EDE51}" destId="{28F3D744-094B-426E-9AC6-B169628A241A}" srcOrd="2" destOrd="0" presId="urn:microsoft.com/office/officeart/2005/8/layout/funnel1"/>
    <dgm:cxn modelId="{D1982593-A7CE-4DEA-9DE9-8027445B2483}" type="presParOf" srcId="{D533AF66-E213-4C62-9000-907B505EDE51}" destId="{F153E399-9672-4D3E-9F51-EA175C8FF86C}" srcOrd="3" destOrd="0" presId="urn:microsoft.com/office/officeart/2005/8/layout/funnel1"/>
    <dgm:cxn modelId="{E4AB61DB-6DFB-4526-86DF-679F02B10FE7}" type="presParOf" srcId="{D533AF66-E213-4C62-9000-907B505EDE51}" destId="{82989058-54F4-46AF-A2DB-6C30C8A0B49C}" srcOrd="4" destOrd="0" presId="urn:microsoft.com/office/officeart/2005/8/layout/funnel1"/>
    <dgm:cxn modelId="{62E7476A-FBE6-4C1E-A143-D64115CB63D3}" type="presParOf" srcId="{D533AF66-E213-4C62-9000-907B505EDE51}" destId="{733E531E-95DF-4AF9-96DC-808555672C46}" srcOrd="5" destOrd="0" presId="urn:microsoft.com/office/officeart/2005/8/layout/funnel1"/>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5B968368-A1A5-4FCF-967F-E350192A17AB}" type="doc">
      <dgm:prSet loTypeId="urn:microsoft.com/office/officeart/2005/8/layout/funnel1" loCatId="relationship" qsTypeId="urn:microsoft.com/office/officeart/2005/8/quickstyle/simple1" qsCatId="simple" csTypeId="urn:microsoft.com/office/officeart/2005/8/colors/accent0_1" csCatId="mainScheme" phldr="1"/>
      <dgm:spPr/>
      <dgm:t>
        <a:bodyPr/>
        <a:lstStyle/>
        <a:p>
          <a:endParaRPr lang="en-US"/>
        </a:p>
      </dgm:t>
    </dgm:pt>
    <dgm:pt modelId="{369B2B7F-B76D-4A11-820C-F88F0D75B3E6}">
      <dgm:prSet phldrT="[Text]" custT="1"/>
      <dgm:spPr/>
      <dgm:t>
        <a:bodyPr/>
        <a:lstStyle/>
        <a:p>
          <a:r>
            <a:rPr lang="en-US" sz="1100" b="1" dirty="0"/>
            <a:t>Order of Battle</a:t>
          </a:r>
        </a:p>
      </dgm:t>
    </dgm:pt>
    <dgm:pt modelId="{C5499CE6-2B99-4432-9C2D-1A32632D488D}" type="parTrans" cxnId="{FA54DC04-979F-41B5-879F-7544FDB3C730}">
      <dgm:prSet/>
      <dgm:spPr/>
      <dgm:t>
        <a:bodyPr/>
        <a:lstStyle/>
        <a:p>
          <a:endParaRPr lang="en-US" sz="1100" b="1"/>
        </a:p>
      </dgm:t>
    </dgm:pt>
    <dgm:pt modelId="{B0957F9B-0DE0-462C-B84E-AEEF519DF52C}" type="sibTrans" cxnId="{FA54DC04-979F-41B5-879F-7544FDB3C730}">
      <dgm:prSet/>
      <dgm:spPr/>
      <dgm:t>
        <a:bodyPr/>
        <a:lstStyle/>
        <a:p>
          <a:endParaRPr lang="en-US" sz="1100" b="1"/>
        </a:p>
      </dgm:t>
    </dgm:pt>
    <dgm:pt modelId="{54E5F83A-F264-4B65-B1A3-9325BEEE0546}">
      <dgm:prSet phldrT="[Text]" custT="1"/>
      <dgm:spPr/>
      <dgm:t>
        <a:bodyPr/>
        <a:lstStyle/>
        <a:p>
          <a:r>
            <a:rPr lang="en-US" sz="1100" b="1" dirty="0"/>
            <a:t>NRT Data - links</a:t>
          </a:r>
        </a:p>
      </dgm:t>
    </dgm:pt>
    <dgm:pt modelId="{B052A287-8033-4D76-BA29-E5B6D726A291}" type="parTrans" cxnId="{59F09B3F-66B8-4363-B524-BC23646859AF}">
      <dgm:prSet/>
      <dgm:spPr/>
      <dgm:t>
        <a:bodyPr/>
        <a:lstStyle/>
        <a:p>
          <a:endParaRPr lang="en-US" sz="1100" b="1"/>
        </a:p>
      </dgm:t>
    </dgm:pt>
    <dgm:pt modelId="{49C1BED4-3D6D-412A-9654-2DF05FBF593B}" type="sibTrans" cxnId="{59F09B3F-66B8-4363-B524-BC23646859AF}">
      <dgm:prSet/>
      <dgm:spPr/>
      <dgm:t>
        <a:bodyPr/>
        <a:lstStyle/>
        <a:p>
          <a:endParaRPr lang="en-US" sz="1100" b="1"/>
        </a:p>
      </dgm:t>
    </dgm:pt>
    <dgm:pt modelId="{FE4C2665-ED45-4D2F-B1C3-04F146DB6572}">
      <dgm:prSet phldrT="[Text]" custT="1"/>
      <dgm:spPr/>
      <dgm:t>
        <a:bodyPr/>
        <a:lstStyle/>
        <a:p>
          <a:r>
            <a:rPr lang="en-US" sz="1100" b="1" dirty="0"/>
            <a:t>TUCs</a:t>
          </a:r>
        </a:p>
      </dgm:t>
    </dgm:pt>
    <dgm:pt modelId="{1545262C-B976-4F1F-94D0-A05D1434E7E6}" type="parTrans" cxnId="{38EA6B90-0188-48AC-A082-E3DAD7845765}">
      <dgm:prSet/>
      <dgm:spPr/>
      <dgm:t>
        <a:bodyPr/>
        <a:lstStyle/>
        <a:p>
          <a:endParaRPr lang="en-US" sz="1100" b="1"/>
        </a:p>
      </dgm:t>
    </dgm:pt>
    <dgm:pt modelId="{52705341-9761-45B7-80A8-3706D56196A0}" type="sibTrans" cxnId="{38EA6B90-0188-48AC-A082-E3DAD7845765}">
      <dgm:prSet/>
      <dgm:spPr/>
      <dgm:t>
        <a:bodyPr/>
        <a:lstStyle/>
        <a:p>
          <a:endParaRPr lang="en-US" sz="1100" b="1"/>
        </a:p>
      </dgm:t>
    </dgm:pt>
    <dgm:pt modelId="{75BB9A07-0FE2-4189-AD00-A0A012517F76}">
      <dgm:prSet phldrT="[Text]" custT="1"/>
      <dgm:spPr/>
      <dgm:t>
        <a:bodyPr/>
        <a:lstStyle/>
        <a:p>
          <a:endParaRPr lang="en-US" sz="1100" b="1" dirty="0"/>
        </a:p>
      </dgm:t>
    </dgm:pt>
    <dgm:pt modelId="{E1E4C373-EEE2-4B1B-ACEB-B9CE3EF36D6E}" type="parTrans" cxnId="{F1AA1A7C-D0AD-4BB2-949D-79F0E47D8E82}">
      <dgm:prSet/>
      <dgm:spPr/>
      <dgm:t>
        <a:bodyPr/>
        <a:lstStyle/>
        <a:p>
          <a:endParaRPr lang="en-US" sz="1100" b="1"/>
        </a:p>
      </dgm:t>
    </dgm:pt>
    <dgm:pt modelId="{1DCD6709-E0EA-408E-93F9-2EBCB97F9754}" type="sibTrans" cxnId="{F1AA1A7C-D0AD-4BB2-949D-79F0E47D8E82}">
      <dgm:prSet/>
      <dgm:spPr/>
      <dgm:t>
        <a:bodyPr/>
        <a:lstStyle/>
        <a:p>
          <a:endParaRPr lang="en-US" sz="1100" b="1"/>
        </a:p>
      </dgm:t>
    </dgm:pt>
    <dgm:pt modelId="{D533AF66-E213-4C62-9000-907B505EDE51}" type="pres">
      <dgm:prSet presAssocID="{5B968368-A1A5-4FCF-967F-E350192A17AB}" presName="Name0" presStyleCnt="0">
        <dgm:presLayoutVars>
          <dgm:chMax val="4"/>
          <dgm:resizeHandles val="exact"/>
        </dgm:presLayoutVars>
      </dgm:prSet>
      <dgm:spPr/>
    </dgm:pt>
    <dgm:pt modelId="{1B6A19F6-87D1-444A-89AB-56326C2D60C4}" type="pres">
      <dgm:prSet presAssocID="{5B968368-A1A5-4FCF-967F-E350192A17AB}" presName="ellipse" presStyleLbl="trBgShp" presStyleIdx="0" presStyleCnt="1"/>
      <dgm:spPr/>
    </dgm:pt>
    <dgm:pt modelId="{EAFA7F29-BFFB-4E14-BFE0-BE0D6FE95C9E}" type="pres">
      <dgm:prSet presAssocID="{5B968368-A1A5-4FCF-967F-E350192A17AB}" presName="arrow1" presStyleLbl="fgShp" presStyleIdx="0" presStyleCnt="1"/>
      <dgm:spPr/>
    </dgm:pt>
    <dgm:pt modelId="{28F3D744-094B-426E-9AC6-B169628A241A}" type="pres">
      <dgm:prSet presAssocID="{5B968368-A1A5-4FCF-967F-E350192A17AB}" presName="rectangle" presStyleLbl="revTx" presStyleIdx="0" presStyleCnt="1">
        <dgm:presLayoutVars>
          <dgm:bulletEnabled val="1"/>
        </dgm:presLayoutVars>
      </dgm:prSet>
      <dgm:spPr/>
    </dgm:pt>
    <dgm:pt modelId="{F153E399-9672-4D3E-9F51-EA175C8FF86C}" type="pres">
      <dgm:prSet presAssocID="{54E5F83A-F264-4B65-B1A3-9325BEEE0546}" presName="item1" presStyleLbl="node1" presStyleIdx="0" presStyleCnt="3">
        <dgm:presLayoutVars>
          <dgm:bulletEnabled val="1"/>
        </dgm:presLayoutVars>
      </dgm:prSet>
      <dgm:spPr/>
    </dgm:pt>
    <dgm:pt modelId="{933CFEA2-2089-48CF-A3CD-2F7A71157BC3}" type="pres">
      <dgm:prSet presAssocID="{FE4C2665-ED45-4D2F-B1C3-04F146DB6572}" presName="item2" presStyleLbl="node1" presStyleIdx="1" presStyleCnt="3" custScaleX="136328" custScaleY="127105">
        <dgm:presLayoutVars>
          <dgm:bulletEnabled val="1"/>
        </dgm:presLayoutVars>
      </dgm:prSet>
      <dgm:spPr/>
    </dgm:pt>
    <dgm:pt modelId="{5DEED714-0195-485B-BADC-E3B91BDB7BB8}" type="pres">
      <dgm:prSet presAssocID="{75BB9A07-0FE2-4189-AD00-A0A012517F76}" presName="item3" presStyleLbl="node1" presStyleIdx="2" presStyleCnt="3" custScaleX="139708" custScaleY="113442">
        <dgm:presLayoutVars>
          <dgm:bulletEnabled val="1"/>
        </dgm:presLayoutVars>
      </dgm:prSet>
      <dgm:spPr/>
    </dgm:pt>
    <dgm:pt modelId="{733E531E-95DF-4AF9-96DC-808555672C46}" type="pres">
      <dgm:prSet presAssocID="{5B968368-A1A5-4FCF-967F-E350192A17AB}" presName="funnel" presStyleLbl="trAlignAcc1" presStyleIdx="0" presStyleCnt="1"/>
      <dgm:spPr/>
    </dgm:pt>
  </dgm:ptLst>
  <dgm:cxnLst>
    <dgm:cxn modelId="{FA54DC04-979F-41B5-879F-7544FDB3C730}" srcId="{5B968368-A1A5-4FCF-967F-E350192A17AB}" destId="{369B2B7F-B76D-4A11-820C-F88F0D75B3E6}" srcOrd="0" destOrd="0" parTransId="{C5499CE6-2B99-4432-9C2D-1A32632D488D}" sibTransId="{B0957F9B-0DE0-462C-B84E-AEEF519DF52C}"/>
    <dgm:cxn modelId="{59F09B3F-66B8-4363-B524-BC23646859AF}" srcId="{5B968368-A1A5-4FCF-967F-E350192A17AB}" destId="{54E5F83A-F264-4B65-B1A3-9325BEEE0546}" srcOrd="1" destOrd="0" parTransId="{B052A287-8033-4D76-BA29-E5B6D726A291}" sibTransId="{49C1BED4-3D6D-412A-9654-2DF05FBF593B}"/>
    <dgm:cxn modelId="{EC26704C-C07F-4991-B652-C367E302DD6A}" type="presOf" srcId="{75BB9A07-0FE2-4189-AD00-A0A012517F76}" destId="{28F3D744-094B-426E-9AC6-B169628A241A}" srcOrd="0" destOrd="0" presId="urn:microsoft.com/office/officeart/2005/8/layout/funnel1"/>
    <dgm:cxn modelId="{F7644270-8108-4175-A896-106484FAE2C0}" type="presOf" srcId="{FE4C2665-ED45-4D2F-B1C3-04F146DB6572}" destId="{F153E399-9672-4D3E-9F51-EA175C8FF86C}" srcOrd="0" destOrd="0" presId="urn:microsoft.com/office/officeart/2005/8/layout/funnel1"/>
    <dgm:cxn modelId="{3F21A353-0E96-457C-8AF5-586557ED6740}" type="presOf" srcId="{54E5F83A-F264-4B65-B1A3-9325BEEE0546}" destId="{933CFEA2-2089-48CF-A3CD-2F7A71157BC3}" srcOrd="0" destOrd="0" presId="urn:microsoft.com/office/officeart/2005/8/layout/funnel1"/>
    <dgm:cxn modelId="{F1AA1A7C-D0AD-4BB2-949D-79F0E47D8E82}" srcId="{5B968368-A1A5-4FCF-967F-E350192A17AB}" destId="{75BB9A07-0FE2-4189-AD00-A0A012517F76}" srcOrd="3" destOrd="0" parTransId="{E1E4C373-EEE2-4B1B-ACEB-B9CE3EF36D6E}" sibTransId="{1DCD6709-E0EA-408E-93F9-2EBCB97F9754}"/>
    <dgm:cxn modelId="{C30E688E-643F-498D-B544-B2637A9A4D0D}" type="presOf" srcId="{5B968368-A1A5-4FCF-967F-E350192A17AB}" destId="{D533AF66-E213-4C62-9000-907B505EDE51}" srcOrd="0" destOrd="0" presId="urn:microsoft.com/office/officeart/2005/8/layout/funnel1"/>
    <dgm:cxn modelId="{38EA6B90-0188-48AC-A082-E3DAD7845765}" srcId="{5B968368-A1A5-4FCF-967F-E350192A17AB}" destId="{FE4C2665-ED45-4D2F-B1C3-04F146DB6572}" srcOrd="2" destOrd="0" parTransId="{1545262C-B976-4F1F-94D0-A05D1434E7E6}" sibTransId="{52705341-9761-45B7-80A8-3706D56196A0}"/>
    <dgm:cxn modelId="{22A43F91-5602-4567-8D02-8B33626CD0E5}" type="presOf" srcId="{369B2B7F-B76D-4A11-820C-F88F0D75B3E6}" destId="{5DEED714-0195-485B-BADC-E3B91BDB7BB8}" srcOrd="0" destOrd="0" presId="urn:microsoft.com/office/officeart/2005/8/layout/funnel1"/>
    <dgm:cxn modelId="{72806FA4-D4FF-4CAD-AA37-277575A343F1}" type="presParOf" srcId="{D533AF66-E213-4C62-9000-907B505EDE51}" destId="{1B6A19F6-87D1-444A-89AB-56326C2D60C4}" srcOrd="0" destOrd="0" presId="urn:microsoft.com/office/officeart/2005/8/layout/funnel1"/>
    <dgm:cxn modelId="{18190375-F48E-4BB8-9B37-D882EF288979}" type="presParOf" srcId="{D533AF66-E213-4C62-9000-907B505EDE51}" destId="{EAFA7F29-BFFB-4E14-BFE0-BE0D6FE95C9E}" srcOrd="1" destOrd="0" presId="urn:microsoft.com/office/officeart/2005/8/layout/funnel1"/>
    <dgm:cxn modelId="{963342B3-B86E-4C0A-9F35-218400D83E32}" type="presParOf" srcId="{D533AF66-E213-4C62-9000-907B505EDE51}" destId="{28F3D744-094B-426E-9AC6-B169628A241A}" srcOrd="2" destOrd="0" presId="urn:microsoft.com/office/officeart/2005/8/layout/funnel1"/>
    <dgm:cxn modelId="{E82D041F-B617-4F11-BF57-C4A76A6514D5}" type="presParOf" srcId="{D533AF66-E213-4C62-9000-907B505EDE51}" destId="{F153E399-9672-4D3E-9F51-EA175C8FF86C}" srcOrd="3" destOrd="0" presId="urn:microsoft.com/office/officeart/2005/8/layout/funnel1"/>
    <dgm:cxn modelId="{A801A27F-BE80-471A-9D1D-B4A756F4DF7A}" type="presParOf" srcId="{D533AF66-E213-4C62-9000-907B505EDE51}" destId="{933CFEA2-2089-48CF-A3CD-2F7A71157BC3}" srcOrd="4" destOrd="0" presId="urn:microsoft.com/office/officeart/2005/8/layout/funnel1"/>
    <dgm:cxn modelId="{208D4EF0-1D7F-4EB1-A926-6643394DEDAC}" type="presParOf" srcId="{D533AF66-E213-4C62-9000-907B505EDE51}" destId="{5DEED714-0195-485B-BADC-E3B91BDB7BB8}" srcOrd="5" destOrd="0" presId="urn:microsoft.com/office/officeart/2005/8/layout/funnel1"/>
    <dgm:cxn modelId="{A5706765-9F72-445D-9FD0-9FA34D0C583B}" type="presParOf" srcId="{D533AF66-E213-4C62-9000-907B505EDE51}" destId="{733E531E-95DF-4AF9-96DC-808555672C46}" srcOrd="6" destOrd="0" presId="urn:microsoft.com/office/officeart/2005/8/layout/funnel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B968368-A1A5-4FCF-967F-E350192A17AB}" type="doc">
      <dgm:prSet loTypeId="urn:microsoft.com/office/officeart/2005/8/layout/funnel1" loCatId="relationship" qsTypeId="urn:microsoft.com/office/officeart/2005/8/quickstyle/simple1" qsCatId="simple" csTypeId="urn:microsoft.com/office/officeart/2005/8/colors/accent0_1" csCatId="mainScheme" phldr="1"/>
      <dgm:spPr/>
      <dgm:t>
        <a:bodyPr/>
        <a:lstStyle/>
        <a:p>
          <a:endParaRPr lang="en-US"/>
        </a:p>
      </dgm:t>
    </dgm:pt>
    <dgm:pt modelId="{369B2B7F-B76D-4A11-820C-F88F0D75B3E6}">
      <dgm:prSet phldrT="[Text]" custT="1"/>
      <dgm:spPr/>
      <dgm:t>
        <a:bodyPr/>
        <a:lstStyle/>
        <a:p>
          <a:r>
            <a:rPr lang="en-US" sz="1100" b="1" dirty="0"/>
            <a:t>AOD</a:t>
          </a:r>
        </a:p>
      </dgm:t>
    </dgm:pt>
    <dgm:pt modelId="{C5499CE6-2B99-4432-9C2D-1A32632D488D}" type="parTrans" cxnId="{FA54DC04-979F-41B5-879F-7544FDB3C730}">
      <dgm:prSet/>
      <dgm:spPr/>
      <dgm:t>
        <a:bodyPr/>
        <a:lstStyle/>
        <a:p>
          <a:endParaRPr lang="en-US" sz="1100" b="1"/>
        </a:p>
      </dgm:t>
    </dgm:pt>
    <dgm:pt modelId="{B0957F9B-0DE0-462C-B84E-AEEF519DF52C}" type="sibTrans" cxnId="{FA54DC04-979F-41B5-879F-7544FDB3C730}">
      <dgm:prSet/>
      <dgm:spPr/>
      <dgm:t>
        <a:bodyPr/>
        <a:lstStyle/>
        <a:p>
          <a:endParaRPr lang="en-US" sz="1100" b="1"/>
        </a:p>
      </dgm:t>
    </dgm:pt>
    <dgm:pt modelId="{54E5F83A-F264-4B65-B1A3-9325BEEE0546}">
      <dgm:prSet phldrT="[Text]" custT="1"/>
      <dgm:spPr/>
      <dgm:t>
        <a:bodyPr/>
        <a:lstStyle/>
        <a:p>
          <a:r>
            <a:rPr lang="en-US" sz="1100" b="1" dirty="0"/>
            <a:t>ACO/SPINS</a:t>
          </a:r>
        </a:p>
      </dgm:t>
    </dgm:pt>
    <dgm:pt modelId="{B052A287-8033-4D76-BA29-E5B6D726A291}" type="parTrans" cxnId="{59F09B3F-66B8-4363-B524-BC23646859AF}">
      <dgm:prSet/>
      <dgm:spPr/>
      <dgm:t>
        <a:bodyPr/>
        <a:lstStyle/>
        <a:p>
          <a:endParaRPr lang="en-US" sz="1100" b="1"/>
        </a:p>
      </dgm:t>
    </dgm:pt>
    <dgm:pt modelId="{49C1BED4-3D6D-412A-9654-2DF05FBF593B}" type="sibTrans" cxnId="{59F09B3F-66B8-4363-B524-BC23646859AF}">
      <dgm:prSet/>
      <dgm:spPr/>
      <dgm:t>
        <a:bodyPr/>
        <a:lstStyle/>
        <a:p>
          <a:endParaRPr lang="en-US" sz="1100" b="1"/>
        </a:p>
      </dgm:t>
    </dgm:pt>
    <dgm:pt modelId="{FE4C2665-ED45-4D2F-B1C3-04F146DB6572}">
      <dgm:prSet phldrT="[Text]" custT="1"/>
      <dgm:spPr/>
      <dgm:t>
        <a:bodyPr/>
        <a:lstStyle/>
        <a:p>
          <a:r>
            <a:rPr lang="en-US" sz="1100" b="1" dirty="0"/>
            <a:t>ATO</a:t>
          </a:r>
        </a:p>
      </dgm:t>
    </dgm:pt>
    <dgm:pt modelId="{1545262C-B976-4F1F-94D0-A05D1434E7E6}" type="parTrans" cxnId="{38EA6B90-0188-48AC-A082-E3DAD7845765}">
      <dgm:prSet/>
      <dgm:spPr/>
      <dgm:t>
        <a:bodyPr/>
        <a:lstStyle/>
        <a:p>
          <a:endParaRPr lang="en-US" sz="1100" b="1"/>
        </a:p>
      </dgm:t>
    </dgm:pt>
    <dgm:pt modelId="{52705341-9761-45B7-80A8-3706D56196A0}" type="sibTrans" cxnId="{38EA6B90-0188-48AC-A082-E3DAD7845765}">
      <dgm:prSet/>
      <dgm:spPr/>
      <dgm:t>
        <a:bodyPr/>
        <a:lstStyle/>
        <a:p>
          <a:endParaRPr lang="en-US" sz="1100" b="1"/>
        </a:p>
      </dgm:t>
    </dgm:pt>
    <dgm:pt modelId="{75BB9A07-0FE2-4189-AD00-A0A012517F76}">
      <dgm:prSet phldrT="[Text]" custT="1"/>
      <dgm:spPr/>
      <dgm:t>
        <a:bodyPr/>
        <a:lstStyle/>
        <a:p>
          <a:endParaRPr lang="en-US" sz="1100" b="1" dirty="0"/>
        </a:p>
      </dgm:t>
    </dgm:pt>
    <dgm:pt modelId="{E1E4C373-EEE2-4B1B-ACEB-B9CE3EF36D6E}" type="parTrans" cxnId="{F1AA1A7C-D0AD-4BB2-949D-79F0E47D8E82}">
      <dgm:prSet/>
      <dgm:spPr/>
      <dgm:t>
        <a:bodyPr/>
        <a:lstStyle/>
        <a:p>
          <a:endParaRPr lang="en-US" sz="1100" b="1"/>
        </a:p>
      </dgm:t>
    </dgm:pt>
    <dgm:pt modelId="{1DCD6709-E0EA-408E-93F9-2EBCB97F9754}" type="sibTrans" cxnId="{F1AA1A7C-D0AD-4BB2-949D-79F0E47D8E82}">
      <dgm:prSet/>
      <dgm:spPr/>
      <dgm:t>
        <a:bodyPr/>
        <a:lstStyle/>
        <a:p>
          <a:endParaRPr lang="en-US" sz="1100" b="1"/>
        </a:p>
      </dgm:t>
    </dgm:pt>
    <dgm:pt modelId="{D533AF66-E213-4C62-9000-907B505EDE51}" type="pres">
      <dgm:prSet presAssocID="{5B968368-A1A5-4FCF-967F-E350192A17AB}" presName="Name0" presStyleCnt="0">
        <dgm:presLayoutVars>
          <dgm:chMax val="4"/>
          <dgm:resizeHandles val="exact"/>
        </dgm:presLayoutVars>
      </dgm:prSet>
      <dgm:spPr/>
    </dgm:pt>
    <dgm:pt modelId="{1B6A19F6-87D1-444A-89AB-56326C2D60C4}" type="pres">
      <dgm:prSet presAssocID="{5B968368-A1A5-4FCF-967F-E350192A17AB}" presName="ellipse" presStyleLbl="trBgShp" presStyleIdx="0" presStyleCnt="1"/>
      <dgm:spPr/>
    </dgm:pt>
    <dgm:pt modelId="{EAFA7F29-BFFB-4E14-BFE0-BE0D6FE95C9E}" type="pres">
      <dgm:prSet presAssocID="{5B968368-A1A5-4FCF-967F-E350192A17AB}" presName="arrow1" presStyleLbl="fgShp" presStyleIdx="0" presStyleCnt="1"/>
      <dgm:spPr/>
    </dgm:pt>
    <dgm:pt modelId="{28F3D744-094B-426E-9AC6-B169628A241A}" type="pres">
      <dgm:prSet presAssocID="{5B968368-A1A5-4FCF-967F-E350192A17AB}" presName="rectangle" presStyleLbl="revTx" presStyleIdx="0" presStyleCnt="1">
        <dgm:presLayoutVars>
          <dgm:bulletEnabled val="1"/>
        </dgm:presLayoutVars>
      </dgm:prSet>
      <dgm:spPr/>
    </dgm:pt>
    <dgm:pt modelId="{F153E399-9672-4D3E-9F51-EA175C8FF86C}" type="pres">
      <dgm:prSet presAssocID="{54E5F83A-F264-4B65-B1A3-9325BEEE0546}" presName="item1" presStyleLbl="node1" presStyleIdx="0" presStyleCnt="3">
        <dgm:presLayoutVars>
          <dgm:bulletEnabled val="1"/>
        </dgm:presLayoutVars>
      </dgm:prSet>
      <dgm:spPr/>
    </dgm:pt>
    <dgm:pt modelId="{933CFEA2-2089-48CF-A3CD-2F7A71157BC3}" type="pres">
      <dgm:prSet presAssocID="{FE4C2665-ED45-4D2F-B1C3-04F146DB6572}" presName="item2" presStyleLbl="node1" presStyleIdx="1" presStyleCnt="3">
        <dgm:presLayoutVars>
          <dgm:bulletEnabled val="1"/>
        </dgm:presLayoutVars>
      </dgm:prSet>
      <dgm:spPr/>
    </dgm:pt>
    <dgm:pt modelId="{5DEED714-0195-485B-BADC-E3B91BDB7BB8}" type="pres">
      <dgm:prSet presAssocID="{75BB9A07-0FE2-4189-AD00-A0A012517F76}" presName="item3" presStyleLbl="node1" presStyleIdx="2" presStyleCnt="3">
        <dgm:presLayoutVars>
          <dgm:bulletEnabled val="1"/>
        </dgm:presLayoutVars>
      </dgm:prSet>
      <dgm:spPr/>
    </dgm:pt>
    <dgm:pt modelId="{733E531E-95DF-4AF9-96DC-808555672C46}" type="pres">
      <dgm:prSet presAssocID="{5B968368-A1A5-4FCF-967F-E350192A17AB}" presName="funnel" presStyleLbl="trAlignAcc1" presStyleIdx="0" presStyleCnt="1"/>
      <dgm:spPr/>
    </dgm:pt>
  </dgm:ptLst>
  <dgm:cxnLst>
    <dgm:cxn modelId="{FA54DC04-979F-41B5-879F-7544FDB3C730}" srcId="{5B968368-A1A5-4FCF-967F-E350192A17AB}" destId="{369B2B7F-B76D-4A11-820C-F88F0D75B3E6}" srcOrd="0" destOrd="0" parTransId="{C5499CE6-2B99-4432-9C2D-1A32632D488D}" sibTransId="{B0957F9B-0DE0-462C-B84E-AEEF519DF52C}"/>
    <dgm:cxn modelId="{59F09B3F-66B8-4363-B524-BC23646859AF}" srcId="{5B968368-A1A5-4FCF-967F-E350192A17AB}" destId="{54E5F83A-F264-4B65-B1A3-9325BEEE0546}" srcOrd="1" destOrd="0" parTransId="{B052A287-8033-4D76-BA29-E5B6D726A291}" sibTransId="{49C1BED4-3D6D-412A-9654-2DF05FBF593B}"/>
    <dgm:cxn modelId="{98C46C6B-B4BF-4CDF-B952-9D66773471FA}" type="presOf" srcId="{5B968368-A1A5-4FCF-967F-E350192A17AB}" destId="{D533AF66-E213-4C62-9000-907B505EDE51}" srcOrd="0" destOrd="0" presId="urn:microsoft.com/office/officeart/2005/8/layout/funnel1"/>
    <dgm:cxn modelId="{AEB21875-BC6E-4F1E-AC8B-18FC2D751765}" type="presOf" srcId="{369B2B7F-B76D-4A11-820C-F88F0D75B3E6}" destId="{5DEED714-0195-485B-BADC-E3B91BDB7BB8}" srcOrd="0" destOrd="0" presId="urn:microsoft.com/office/officeart/2005/8/layout/funnel1"/>
    <dgm:cxn modelId="{F1AA1A7C-D0AD-4BB2-949D-79F0E47D8E82}" srcId="{5B968368-A1A5-4FCF-967F-E350192A17AB}" destId="{75BB9A07-0FE2-4189-AD00-A0A012517F76}" srcOrd="3" destOrd="0" parTransId="{E1E4C373-EEE2-4B1B-ACEB-B9CE3EF36D6E}" sibTransId="{1DCD6709-E0EA-408E-93F9-2EBCB97F9754}"/>
    <dgm:cxn modelId="{B076F087-808A-464C-93F8-F0F31C2D6AA9}" type="presOf" srcId="{75BB9A07-0FE2-4189-AD00-A0A012517F76}" destId="{28F3D744-094B-426E-9AC6-B169628A241A}" srcOrd="0" destOrd="0" presId="urn:microsoft.com/office/officeart/2005/8/layout/funnel1"/>
    <dgm:cxn modelId="{38EA6B90-0188-48AC-A082-E3DAD7845765}" srcId="{5B968368-A1A5-4FCF-967F-E350192A17AB}" destId="{FE4C2665-ED45-4D2F-B1C3-04F146DB6572}" srcOrd="2" destOrd="0" parTransId="{1545262C-B976-4F1F-94D0-A05D1434E7E6}" sibTransId="{52705341-9761-45B7-80A8-3706D56196A0}"/>
    <dgm:cxn modelId="{7EF2B7B4-50E8-44A2-9853-025CFC150CF4}" type="presOf" srcId="{54E5F83A-F264-4B65-B1A3-9325BEEE0546}" destId="{933CFEA2-2089-48CF-A3CD-2F7A71157BC3}" srcOrd="0" destOrd="0" presId="urn:microsoft.com/office/officeart/2005/8/layout/funnel1"/>
    <dgm:cxn modelId="{FB85D6D5-2F3E-483D-AD11-5A36A81B51DD}" type="presOf" srcId="{FE4C2665-ED45-4D2F-B1C3-04F146DB6572}" destId="{F153E399-9672-4D3E-9F51-EA175C8FF86C}" srcOrd="0" destOrd="0" presId="urn:microsoft.com/office/officeart/2005/8/layout/funnel1"/>
    <dgm:cxn modelId="{54D72FD2-3B4B-4887-8816-19812223C955}" type="presParOf" srcId="{D533AF66-E213-4C62-9000-907B505EDE51}" destId="{1B6A19F6-87D1-444A-89AB-56326C2D60C4}" srcOrd="0" destOrd="0" presId="urn:microsoft.com/office/officeart/2005/8/layout/funnel1"/>
    <dgm:cxn modelId="{FF9577A7-82FC-41D4-93A9-6BF7300701DC}" type="presParOf" srcId="{D533AF66-E213-4C62-9000-907B505EDE51}" destId="{EAFA7F29-BFFB-4E14-BFE0-BE0D6FE95C9E}" srcOrd="1" destOrd="0" presId="urn:microsoft.com/office/officeart/2005/8/layout/funnel1"/>
    <dgm:cxn modelId="{2CDB9C81-3176-4AAE-A35F-85B86D3CBB25}" type="presParOf" srcId="{D533AF66-E213-4C62-9000-907B505EDE51}" destId="{28F3D744-094B-426E-9AC6-B169628A241A}" srcOrd="2" destOrd="0" presId="urn:microsoft.com/office/officeart/2005/8/layout/funnel1"/>
    <dgm:cxn modelId="{46ABB992-EB04-4586-BEEC-ADB8BE3F1612}" type="presParOf" srcId="{D533AF66-E213-4C62-9000-907B505EDE51}" destId="{F153E399-9672-4D3E-9F51-EA175C8FF86C}" srcOrd="3" destOrd="0" presId="urn:microsoft.com/office/officeart/2005/8/layout/funnel1"/>
    <dgm:cxn modelId="{A24EA6AE-130E-4974-8305-F2632DCE25C0}" type="presParOf" srcId="{D533AF66-E213-4C62-9000-907B505EDE51}" destId="{933CFEA2-2089-48CF-A3CD-2F7A71157BC3}" srcOrd="4" destOrd="0" presId="urn:microsoft.com/office/officeart/2005/8/layout/funnel1"/>
    <dgm:cxn modelId="{C4BFFF07-D41A-480D-9CF4-86A9B96CE2A6}" type="presParOf" srcId="{D533AF66-E213-4C62-9000-907B505EDE51}" destId="{5DEED714-0195-485B-BADC-E3B91BDB7BB8}" srcOrd="5" destOrd="0" presId="urn:microsoft.com/office/officeart/2005/8/layout/funnel1"/>
    <dgm:cxn modelId="{F1B87A7A-62FF-4F41-90E9-861F813DD080}" type="presParOf" srcId="{D533AF66-E213-4C62-9000-907B505EDE51}" destId="{733E531E-95DF-4AF9-96DC-808555672C46}"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B968368-A1A5-4FCF-967F-E350192A17AB}" type="doc">
      <dgm:prSet loTypeId="urn:microsoft.com/office/officeart/2005/8/layout/funnel1" loCatId="relationship" qsTypeId="urn:microsoft.com/office/officeart/2005/8/quickstyle/simple1" qsCatId="simple" csTypeId="urn:microsoft.com/office/officeart/2005/8/colors/accent0_1" csCatId="mainScheme" phldr="1"/>
      <dgm:spPr/>
      <dgm:t>
        <a:bodyPr/>
        <a:lstStyle/>
        <a:p>
          <a:endParaRPr lang="en-US"/>
        </a:p>
      </dgm:t>
    </dgm:pt>
    <dgm:pt modelId="{369B2B7F-B76D-4A11-820C-F88F0D75B3E6}">
      <dgm:prSet phldrT="[Text]" custT="1"/>
      <dgm:spPr/>
      <dgm:t>
        <a:bodyPr/>
        <a:lstStyle/>
        <a:p>
          <a:r>
            <a:rPr lang="en-US" sz="1100" b="1" dirty="0"/>
            <a:t>CC Guidance</a:t>
          </a:r>
        </a:p>
      </dgm:t>
    </dgm:pt>
    <dgm:pt modelId="{C5499CE6-2B99-4432-9C2D-1A32632D488D}" type="parTrans" cxnId="{FA54DC04-979F-41B5-879F-7544FDB3C730}">
      <dgm:prSet/>
      <dgm:spPr/>
      <dgm:t>
        <a:bodyPr/>
        <a:lstStyle/>
        <a:p>
          <a:endParaRPr lang="en-US" sz="1100" b="1"/>
        </a:p>
      </dgm:t>
    </dgm:pt>
    <dgm:pt modelId="{B0957F9B-0DE0-462C-B84E-AEEF519DF52C}" type="sibTrans" cxnId="{FA54DC04-979F-41B5-879F-7544FDB3C730}">
      <dgm:prSet/>
      <dgm:spPr/>
      <dgm:t>
        <a:bodyPr/>
        <a:lstStyle/>
        <a:p>
          <a:endParaRPr lang="en-US" sz="1100" b="1"/>
        </a:p>
      </dgm:t>
    </dgm:pt>
    <dgm:pt modelId="{54E5F83A-F264-4B65-B1A3-9325BEEE0546}">
      <dgm:prSet phldrT="[Text]" custT="1"/>
      <dgm:spPr/>
      <dgm:t>
        <a:bodyPr/>
        <a:lstStyle/>
        <a:p>
          <a:r>
            <a:rPr lang="en-US" sz="1050" b="1" dirty="0"/>
            <a:t>Local Threat</a:t>
          </a:r>
        </a:p>
      </dgm:t>
    </dgm:pt>
    <dgm:pt modelId="{B052A287-8033-4D76-BA29-E5B6D726A291}" type="parTrans" cxnId="{59F09B3F-66B8-4363-B524-BC23646859AF}">
      <dgm:prSet/>
      <dgm:spPr/>
      <dgm:t>
        <a:bodyPr/>
        <a:lstStyle/>
        <a:p>
          <a:endParaRPr lang="en-US" sz="1100" b="1"/>
        </a:p>
      </dgm:t>
    </dgm:pt>
    <dgm:pt modelId="{49C1BED4-3D6D-412A-9654-2DF05FBF593B}" type="sibTrans" cxnId="{59F09B3F-66B8-4363-B524-BC23646859AF}">
      <dgm:prSet/>
      <dgm:spPr/>
      <dgm:t>
        <a:bodyPr/>
        <a:lstStyle/>
        <a:p>
          <a:endParaRPr lang="en-US" sz="1100" b="1"/>
        </a:p>
      </dgm:t>
    </dgm:pt>
    <dgm:pt modelId="{75BB9A07-0FE2-4189-AD00-A0A012517F76}">
      <dgm:prSet phldrT="[Text]" custT="1"/>
      <dgm:spPr/>
      <dgm:t>
        <a:bodyPr/>
        <a:lstStyle/>
        <a:p>
          <a:endParaRPr lang="en-US" sz="1100" b="1" dirty="0"/>
        </a:p>
      </dgm:t>
    </dgm:pt>
    <dgm:pt modelId="{E1E4C373-EEE2-4B1B-ACEB-B9CE3EF36D6E}" type="parTrans" cxnId="{F1AA1A7C-D0AD-4BB2-949D-79F0E47D8E82}">
      <dgm:prSet/>
      <dgm:spPr/>
      <dgm:t>
        <a:bodyPr/>
        <a:lstStyle/>
        <a:p>
          <a:endParaRPr lang="en-US" sz="1100" b="1"/>
        </a:p>
      </dgm:t>
    </dgm:pt>
    <dgm:pt modelId="{1DCD6709-E0EA-408E-93F9-2EBCB97F9754}" type="sibTrans" cxnId="{F1AA1A7C-D0AD-4BB2-949D-79F0E47D8E82}">
      <dgm:prSet/>
      <dgm:spPr/>
      <dgm:t>
        <a:bodyPr/>
        <a:lstStyle/>
        <a:p>
          <a:endParaRPr lang="en-US" sz="1100" b="1"/>
        </a:p>
      </dgm:t>
    </dgm:pt>
    <dgm:pt modelId="{D533AF66-E213-4C62-9000-907B505EDE51}" type="pres">
      <dgm:prSet presAssocID="{5B968368-A1A5-4FCF-967F-E350192A17AB}" presName="Name0" presStyleCnt="0">
        <dgm:presLayoutVars>
          <dgm:chMax val="4"/>
          <dgm:resizeHandles val="exact"/>
        </dgm:presLayoutVars>
      </dgm:prSet>
      <dgm:spPr/>
    </dgm:pt>
    <dgm:pt modelId="{1B6A19F6-87D1-444A-89AB-56326C2D60C4}" type="pres">
      <dgm:prSet presAssocID="{5B968368-A1A5-4FCF-967F-E350192A17AB}" presName="ellipse" presStyleLbl="trBgShp" presStyleIdx="0" presStyleCnt="1"/>
      <dgm:spPr/>
    </dgm:pt>
    <dgm:pt modelId="{EAFA7F29-BFFB-4E14-BFE0-BE0D6FE95C9E}" type="pres">
      <dgm:prSet presAssocID="{5B968368-A1A5-4FCF-967F-E350192A17AB}" presName="arrow1" presStyleLbl="fgShp" presStyleIdx="0" presStyleCnt="1"/>
      <dgm:spPr/>
    </dgm:pt>
    <dgm:pt modelId="{28F3D744-094B-426E-9AC6-B169628A241A}" type="pres">
      <dgm:prSet presAssocID="{5B968368-A1A5-4FCF-967F-E350192A17AB}" presName="rectangle" presStyleLbl="revTx" presStyleIdx="0" presStyleCnt="1">
        <dgm:presLayoutVars>
          <dgm:bulletEnabled val="1"/>
        </dgm:presLayoutVars>
      </dgm:prSet>
      <dgm:spPr/>
    </dgm:pt>
    <dgm:pt modelId="{F153E399-9672-4D3E-9F51-EA175C8FF86C}" type="pres">
      <dgm:prSet presAssocID="{54E5F83A-F264-4B65-B1A3-9325BEEE0546}" presName="item1" presStyleLbl="node1" presStyleIdx="0" presStyleCnt="2">
        <dgm:presLayoutVars>
          <dgm:bulletEnabled val="1"/>
        </dgm:presLayoutVars>
      </dgm:prSet>
      <dgm:spPr/>
    </dgm:pt>
    <dgm:pt modelId="{82989058-54F4-46AF-A2DB-6C30C8A0B49C}" type="pres">
      <dgm:prSet presAssocID="{75BB9A07-0FE2-4189-AD00-A0A012517F76}" presName="item2" presStyleLbl="node1" presStyleIdx="1" presStyleCnt="2">
        <dgm:presLayoutVars>
          <dgm:bulletEnabled val="1"/>
        </dgm:presLayoutVars>
      </dgm:prSet>
      <dgm:spPr/>
    </dgm:pt>
    <dgm:pt modelId="{733E531E-95DF-4AF9-96DC-808555672C46}" type="pres">
      <dgm:prSet presAssocID="{5B968368-A1A5-4FCF-967F-E350192A17AB}" presName="funnel" presStyleLbl="trAlignAcc1" presStyleIdx="0" presStyleCnt="1"/>
      <dgm:spPr/>
    </dgm:pt>
  </dgm:ptLst>
  <dgm:cxnLst>
    <dgm:cxn modelId="{FA54DC04-979F-41B5-879F-7544FDB3C730}" srcId="{5B968368-A1A5-4FCF-967F-E350192A17AB}" destId="{369B2B7F-B76D-4A11-820C-F88F0D75B3E6}" srcOrd="0" destOrd="0" parTransId="{C5499CE6-2B99-4432-9C2D-1A32632D488D}" sibTransId="{B0957F9B-0DE0-462C-B84E-AEEF519DF52C}"/>
    <dgm:cxn modelId="{91CC480C-AFFD-4DE4-AD79-01E6FF17174F}" type="presOf" srcId="{369B2B7F-B76D-4A11-820C-F88F0D75B3E6}" destId="{82989058-54F4-46AF-A2DB-6C30C8A0B49C}" srcOrd="0" destOrd="0" presId="urn:microsoft.com/office/officeart/2005/8/layout/funnel1"/>
    <dgm:cxn modelId="{4991300D-AA3F-48B3-AE1D-F4E8F0FD0D80}" type="presOf" srcId="{54E5F83A-F264-4B65-B1A3-9325BEEE0546}" destId="{F153E399-9672-4D3E-9F51-EA175C8FF86C}" srcOrd="0" destOrd="0" presId="urn:microsoft.com/office/officeart/2005/8/layout/funnel1"/>
    <dgm:cxn modelId="{31F5E23E-58A5-4A3D-AE68-3D8878DB5337}" type="presOf" srcId="{5B968368-A1A5-4FCF-967F-E350192A17AB}" destId="{D533AF66-E213-4C62-9000-907B505EDE51}" srcOrd="0" destOrd="0" presId="urn:microsoft.com/office/officeart/2005/8/layout/funnel1"/>
    <dgm:cxn modelId="{59F09B3F-66B8-4363-B524-BC23646859AF}" srcId="{5B968368-A1A5-4FCF-967F-E350192A17AB}" destId="{54E5F83A-F264-4B65-B1A3-9325BEEE0546}" srcOrd="1" destOrd="0" parTransId="{B052A287-8033-4D76-BA29-E5B6D726A291}" sibTransId="{49C1BED4-3D6D-412A-9654-2DF05FBF593B}"/>
    <dgm:cxn modelId="{B2AA3575-7F3A-4F87-9A0A-B35A8782FC30}" type="presOf" srcId="{75BB9A07-0FE2-4189-AD00-A0A012517F76}" destId="{28F3D744-094B-426E-9AC6-B169628A241A}" srcOrd="0" destOrd="0" presId="urn:microsoft.com/office/officeart/2005/8/layout/funnel1"/>
    <dgm:cxn modelId="{F1AA1A7C-D0AD-4BB2-949D-79F0E47D8E82}" srcId="{5B968368-A1A5-4FCF-967F-E350192A17AB}" destId="{75BB9A07-0FE2-4189-AD00-A0A012517F76}" srcOrd="2" destOrd="0" parTransId="{E1E4C373-EEE2-4B1B-ACEB-B9CE3EF36D6E}" sibTransId="{1DCD6709-E0EA-408E-93F9-2EBCB97F9754}"/>
    <dgm:cxn modelId="{A212AB25-2482-4D55-AA91-3DE168808047}" type="presParOf" srcId="{D533AF66-E213-4C62-9000-907B505EDE51}" destId="{1B6A19F6-87D1-444A-89AB-56326C2D60C4}" srcOrd="0" destOrd="0" presId="urn:microsoft.com/office/officeart/2005/8/layout/funnel1"/>
    <dgm:cxn modelId="{400F0211-E9FD-4E10-ABE9-398BB1132B6B}" type="presParOf" srcId="{D533AF66-E213-4C62-9000-907B505EDE51}" destId="{EAFA7F29-BFFB-4E14-BFE0-BE0D6FE95C9E}" srcOrd="1" destOrd="0" presId="urn:microsoft.com/office/officeart/2005/8/layout/funnel1"/>
    <dgm:cxn modelId="{B53CE98E-3FD1-4CA5-8C1F-ED86A08171A0}" type="presParOf" srcId="{D533AF66-E213-4C62-9000-907B505EDE51}" destId="{28F3D744-094B-426E-9AC6-B169628A241A}" srcOrd="2" destOrd="0" presId="urn:microsoft.com/office/officeart/2005/8/layout/funnel1"/>
    <dgm:cxn modelId="{457577B5-1945-4087-BCA2-D3F31ED9486B}" type="presParOf" srcId="{D533AF66-E213-4C62-9000-907B505EDE51}" destId="{F153E399-9672-4D3E-9F51-EA175C8FF86C}" srcOrd="3" destOrd="0" presId="urn:microsoft.com/office/officeart/2005/8/layout/funnel1"/>
    <dgm:cxn modelId="{9A45B6B2-3831-416D-853A-FBA5BED23CFA}" type="presParOf" srcId="{D533AF66-E213-4C62-9000-907B505EDE51}" destId="{82989058-54F4-46AF-A2DB-6C30C8A0B49C}" srcOrd="4" destOrd="0" presId="urn:microsoft.com/office/officeart/2005/8/layout/funnel1"/>
    <dgm:cxn modelId="{7C7BDBE9-ACD4-4A44-A8AD-139A673EC8E4}" type="presParOf" srcId="{D533AF66-E213-4C62-9000-907B505EDE51}" destId="{733E531E-95DF-4AF9-96DC-808555672C46}" srcOrd="5" destOrd="0" presId="urn:microsoft.com/office/officeart/2005/8/layout/funnel1"/>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ata8.xml><?xml version="1.0" encoding="utf-8"?>
<dgm:dataModel xmlns:dgm="http://schemas.openxmlformats.org/drawingml/2006/diagram" xmlns:a="http://schemas.openxmlformats.org/drawingml/2006/main">
  <dgm:ptLst>
    <dgm:pt modelId="{5B968368-A1A5-4FCF-967F-E350192A17AB}" type="doc">
      <dgm:prSet loTypeId="urn:microsoft.com/office/officeart/2005/8/layout/funnel1" loCatId="relationship" qsTypeId="urn:microsoft.com/office/officeart/2005/8/quickstyle/simple1" qsCatId="simple" csTypeId="urn:microsoft.com/office/officeart/2005/8/colors/accent0_1" csCatId="mainScheme" phldr="1"/>
      <dgm:spPr/>
      <dgm:t>
        <a:bodyPr/>
        <a:lstStyle/>
        <a:p>
          <a:endParaRPr lang="en-US"/>
        </a:p>
      </dgm:t>
    </dgm:pt>
    <dgm:pt modelId="{369B2B7F-B76D-4A11-820C-F88F0D75B3E6}">
      <dgm:prSet phldrT="[Text]" custT="1"/>
      <dgm:spPr/>
      <dgm:t>
        <a:bodyPr/>
        <a:lstStyle/>
        <a:p>
          <a:r>
            <a:rPr lang="en-US" sz="1100" b="1" dirty="0"/>
            <a:t>Order of Battle</a:t>
          </a:r>
        </a:p>
      </dgm:t>
    </dgm:pt>
    <dgm:pt modelId="{C5499CE6-2B99-4432-9C2D-1A32632D488D}" type="parTrans" cxnId="{FA54DC04-979F-41B5-879F-7544FDB3C730}">
      <dgm:prSet/>
      <dgm:spPr/>
      <dgm:t>
        <a:bodyPr/>
        <a:lstStyle/>
        <a:p>
          <a:endParaRPr lang="en-US" sz="1100" b="1"/>
        </a:p>
      </dgm:t>
    </dgm:pt>
    <dgm:pt modelId="{B0957F9B-0DE0-462C-B84E-AEEF519DF52C}" type="sibTrans" cxnId="{FA54DC04-979F-41B5-879F-7544FDB3C730}">
      <dgm:prSet/>
      <dgm:spPr/>
      <dgm:t>
        <a:bodyPr/>
        <a:lstStyle/>
        <a:p>
          <a:endParaRPr lang="en-US" sz="1100" b="1"/>
        </a:p>
      </dgm:t>
    </dgm:pt>
    <dgm:pt modelId="{54E5F83A-F264-4B65-B1A3-9325BEEE0546}">
      <dgm:prSet phldrT="[Text]" custT="1"/>
      <dgm:spPr/>
      <dgm:t>
        <a:bodyPr/>
        <a:lstStyle/>
        <a:p>
          <a:r>
            <a:rPr lang="en-US" sz="1100" b="1" dirty="0"/>
            <a:t>NRT Data - links</a:t>
          </a:r>
        </a:p>
      </dgm:t>
    </dgm:pt>
    <dgm:pt modelId="{B052A287-8033-4D76-BA29-E5B6D726A291}" type="parTrans" cxnId="{59F09B3F-66B8-4363-B524-BC23646859AF}">
      <dgm:prSet/>
      <dgm:spPr/>
      <dgm:t>
        <a:bodyPr/>
        <a:lstStyle/>
        <a:p>
          <a:endParaRPr lang="en-US" sz="1100" b="1"/>
        </a:p>
      </dgm:t>
    </dgm:pt>
    <dgm:pt modelId="{49C1BED4-3D6D-412A-9654-2DF05FBF593B}" type="sibTrans" cxnId="{59F09B3F-66B8-4363-B524-BC23646859AF}">
      <dgm:prSet/>
      <dgm:spPr/>
      <dgm:t>
        <a:bodyPr/>
        <a:lstStyle/>
        <a:p>
          <a:endParaRPr lang="en-US" sz="1100" b="1"/>
        </a:p>
      </dgm:t>
    </dgm:pt>
    <dgm:pt modelId="{FE4C2665-ED45-4D2F-B1C3-04F146DB6572}">
      <dgm:prSet phldrT="[Text]" custT="1"/>
      <dgm:spPr/>
      <dgm:t>
        <a:bodyPr/>
        <a:lstStyle/>
        <a:p>
          <a:r>
            <a:rPr lang="en-US" sz="1100" b="1" dirty="0"/>
            <a:t>TUCs</a:t>
          </a:r>
        </a:p>
      </dgm:t>
    </dgm:pt>
    <dgm:pt modelId="{1545262C-B976-4F1F-94D0-A05D1434E7E6}" type="parTrans" cxnId="{38EA6B90-0188-48AC-A082-E3DAD7845765}">
      <dgm:prSet/>
      <dgm:spPr/>
      <dgm:t>
        <a:bodyPr/>
        <a:lstStyle/>
        <a:p>
          <a:endParaRPr lang="en-US" sz="1100" b="1"/>
        </a:p>
      </dgm:t>
    </dgm:pt>
    <dgm:pt modelId="{52705341-9761-45B7-80A8-3706D56196A0}" type="sibTrans" cxnId="{38EA6B90-0188-48AC-A082-E3DAD7845765}">
      <dgm:prSet/>
      <dgm:spPr/>
      <dgm:t>
        <a:bodyPr/>
        <a:lstStyle/>
        <a:p>
          <a:endParaRPr lang="en-US" sz="1100" b="1"/>
        </a:p>
      </dgm:t>
    </dgm:pt>
    <dgm:pt modelId="{75BB9A07-0FE2-4189-AD00-A0A012517F76}">
      <dgm:prSet phldrT="[Text]" custT="1"/>
      <dgm:spPr/>
      <dgm:t>
        <a:bodyPr/>
        <a:lstStyle/>
        <a:p>
          <a:endParaRPr lang="en-US" sz="1100" b="1" dirty="0"/>
        </a:p>
      </dgm:t>
    </dgm:pt>
    <dgm:pt modelId="{E1E4C373-EEE2-4B1B-ACEB-B9CE3EF36D6E}" type="parTrans" cxnId="{F1AA1A7C-D0AD-4BB2-949D-79F0E47D8E82}">
      <dgm:prSet/>
      <dgm:spPr/>
      <dgm:t>
        <a:bodyPr/>
        <a:lstStyle/>
        <a:p>
          <a:endParaRPr lang="en-US" sz="1100" b="1"/>
        </a:p>
      </dgm:t>
    </dgm:pt>
    <dgm:pt modelId="{1DCD6709-E0EA-408E-93F9-2EBCB97F9754}" type="sibTrans" cxnId="{F1AA1A7C-D0AD-4BB2-949D-79F0E47D8E82}">
      <dgm:prSet/>
      <dgm:spPr/>
      <dgm:t>
        <a:bodyPr/>
        <a:lstStyle/>
        <a:p>
          <a:endParaRPr lang="en-US" sz="1100" b="1"/>
        </a:p>
      </dgm:t>
    </dgm:pt>
    <dgm:pt modelId="{D533AF66-E213-4C62-9000-907B505EDE51}" type="pres">
      <dgm:prSet presAssocID="{5B968368-A1A5-4FCF-967F-E350192A17AB}" presName="Name0" presStyleCnt="0">
        <dgm:presLayoutVars>
          <dgm:chMax val="4"/>
          <dgm:resizeHandles val="exact"/>
        </dgm:presLayoutVars>
      </dgm:prSet>
      <dgm:spPr/>
    </dgm:pt>
    <dgm:pt modelId="{1B6A19F6-87D1-444A-89AB-56326C2D60C4}" type="pres">
      <dgm:prSet presAssocID="{5B968368-A1A5-4FCF-967F-E350192A17AB}" presName="ellipse" presStyleLbl="trBgShp" presStyleIdx="0" presStyleCnt="1"/>
      <dgm:spPr/>
    </dgm:pt>
    <dgm:pt modelId="{EAFA7F29-BFFB-4E14-BFE0-BE0D6FE95C9E}" type="pres">
      <dgm:prSet presAssocID="{5B968368-A1A5-4FCF-967F-E350192A17AB}" presName="arrow1" presStyleLbl="fgShp" presStyleIdx="0" presStyleCnt="1"/>
      <dgm:spPr/>
    </dgm:pt>
    <dgm:pt modelId="{28F3D744-094B-426E-9AC6-B169628A241A}" type="pres">
      <dgm:prSet presAssocID="{5B968368-A1A5-4FCF-967F-E350192A17AB}" presName="rectangle" presStyleLbl="revTx" presStyleIdx="0" presStyleCnt="1">
        <dgm:presLayoutVars>
          <dgm:bulletEnabled val="1"/>
        </dgm:presLayoutVars>
      </dgm:prSet>
      <dgm:spPr/>
    </dgm:pt>
    <dgm:pt modelId="{F153E399-9672-4D3E-9F51-EA175C8FF86C}" type="pres">
      <dgm:prSet presAssocID="{54E5F83A-F264-4B65-B1A3-9325BEEE0546}" presName="item1" presStyleLbl="node1" presStyleIdx="0" presStyleCnt="3">
        <dgm:presLayoutVars>
          <dgm:bulletEnabled val="1"/>
        </dgm:presLayoutVars>
      </dgm:prSet>
      <dgm:spPr/>
    </dgm:pt>
    <dgm:pt modelId="{933CFEA2-2089-48CF-A3CD-2F7A71157BC3}" type="pres">
      <dgm:prSet presAssocID="{FE4C2665-ED45-4D2F-B1C3-04F146DB6572}" presName="item2" presStyleLbl="node1" presStyleIdx="1" presStyleCnt="3">
        <dgm:presLayoutVars>
          <dgm:bulletEnabled val="1"/>
        </dgm:presLayoutVars>
      </dgm:prSet>
      <dgm:spPr/>
    </dgm:pt>
    <dgm:pt modelId="{5DEED714-0195-485B-BADC-E3B91BDB7BB8}" type="pres">
      <dgm:prSet presAssocID="{75BB9A07-0FE2-4189-AD00-A0A012517F76}" presName="item3" presStyleLbl="node1" presStyleIdx="2" presStyleCnt="3">
        <dgm:presLayoutVars>
          <dgm:bulletEnabled val="1"/>
        </dgm:presLayoutVars>
      </dgm:prSet>
      <dgm:spPr/>
    </dgm:pt>
    <dgm:pt modelId="{733E531E-95DF-4AF9-96DC-808555672C46}" type="pres">
      <dgm:prSet presAssocID="{5B968368-A1A5-4FCF-967F-E350192A17AB}" presName="funnel" presStyleLbl="trAlignAcc1" presStyleIdx="0" presStyleCnt="1"/>
      <dgm:spPr/>
    </dgm:pt>
  </dgm:ptLst>
  <dgm:cxnLst>
    <dgm:cxn modelId="{FA54DC04-979F-41B5-879F-7544FDB3C730}" srcId="{5B968368-A1A5-4FCF-967F-E350192A17AB}" destId="{369B2B7F-B76D-4A11-820C-F88F0D75B3E6}" srcOrd="0" destOrd="0" parTransId="{C5499CE6-2B99-4432-9C2D-1A32632D488D}" sibTransId="{B0957F9B-0DE0-462C-B84E-AEEF519DF52C}"/>
    <dgm:cxn modelId="{0B26410A-5B68-4104-AA00-A05797F7F634}" type="presOf" srcId="{5B968368-A1A5-4FCF-967F-E350192A17AB}" destId="{D533AF66-E213-4C62-9000-907B505EDE51}" srcOrd="0" destOrd="0" presId="urn:microsoft.com/office/officeart/2005/8/layout/funnel1"/>
    <dgm:cxn modelId="{59F09B3F-66B8-4363-B524-BC23646859AF}" srcId="{5B968368-A1A5-4FCF-967F-E350192A17AB}" destId="{54E5F83A-F264-4B65-B1A3-9325BEEE0546}" srcOrd="1" destOrd="0" parTransId="{B052A287-8033-4D76-BA29-E5B6D726A291}" sibTransId="{49C1BED4-3D6D-412A-9654-2DF05FBF593B}"/>
    <dgm:cxn modelId="{17436A6F-7BEF-4F0B-BAAB-557947E4222F}" type="presOf" srcId="{369B2B7F-B76D-4A11-820C-F88F0D75B3E6}" destId="{5DEED714-0195-485B-BADC-E3B91BDB7BB8}" srcOrd="0" destOrd="0" presId="urn:microsoft.com/office/officeart/2005/8/layout/funnel1"/>
    <dgm:cxn modelId="{F1AA1A7C-D0AD-4BB2-949D-79F0E47D8E82}" srcId="{5B968368-A1A5-4FCF-967F-E350192A17AB}" destId="{75BB9A07-0FE2-4189-AD00-A0A012517F76}" srcOrd="3" destOrd="0" parTransId="{E1E4C373-EEE2-4B1B-ACEB-B9CE3EF36D6E}" sibTransId="{1DCD6709-E0EA-408E-93F9-2EBCB97F9754}"/>
    <dgm:cxn modelId="{F5E27A7D-5DB3-48D3-98C6-413D1F5712AA}" type="presOf" srcId="{FE4C2665-ED45-4D2F-B1C3-04F146DB6572}" destId="{F153E399-9672-4D3E-9F51-EA175C8FF86C}" srcOrd="0" destOrd="0" presId="urn:microsoft.com/office/officeart/2005/8/layout/funnel1"/>
    <dgm:cxn modelId="{38EA6B90-0188-48AC-A082-E3DAD7845765}" srcId="{5B968368-A1A5-4FCF-967F-E350192A17AB}" destId="{FE4C2665-ED45-4D2F-B1C3-04F146DB6572}" srcOrd="2" destOrd="0" parTransId="{1545262C-B976-4F1F-94D0-A05D1434E7E6}" sibTransId="{52705341-9761-45B7-80A8-3706D56196A0}"/>
    <dgm:cxn modelId="{FF37AFCB-9B52-42B8-8DE6-478B0C5B8562}" type="presOf" srcId="{54E5F83A-F264-4B65-B1A3-9325BEEE0546}" destId="{933CFEA2-2089-48CF-A3CD-2F7A71157BC3}" srcOrd="0" destOrd="0" presId="urn:microsoft.com/office/officeart/2005/8/layout/funnel1"/>
    <dgm:cxn modelId="{7003D9CF-656B-460A-AD07-2D92339917E9}" type="presOf" srcId="{75BB9A07-0FE2-4189-AD00-A0A012517F76}" destId="{28F3D744-094B-426E-9AC6-B169628A241A}" srcOrd="0" destOrd="0" presId="urn:microsoft.com/office/officeart/2005/8/layout/funnel1"/>
    <dgm:cxn modelId="{E6BCCF1D-1F7D-4864-B539-99BC89B9E2FC}" type="presParOf" srcId="{D533AF66-E213-4C62-9000-907B505EDE51}" destId="{1B6A19F6-87D1-444A-89AB-56326C2D60C4}" srcOrd="0" destOrd="0" presId="urn:microsoft.com/office/officeart/2005/8/layout/funnel1"/>
    <dgm:cxn modelId="{B54D61AE-D861-406F-A5F2-6116B7AF28DE}" type="presParOf" srcId="{D533AF66-E213-4C62-9000-907B505EDE51}" destId="{EAFA7F29-BFFB-4E14-BFE0-BE0D6FE95C9E}" srcOrd="1" destOrd="0" presId="urn:microsoft.com/office/officeart/2005/8/layout/funnel1"/>
    <dgm:cxn modelId="{CBDDC181-BA19-4E85-9B7D-2C2F5E0DEDC7}" type="presParOf" srcId="{D533AF66-E213-4C62-9000-907B505EDE51}" destId="{28F3D744-094B-426E-9AC6-B169628A241A}" srcOrd="2" destOrd="0" presId="urn:microsoft.com/office/officeart/2005/8/layout/funnel1"/>
    <dgm:cxn modelId="{FF55181A-BD01-45D2-8A00-B84C0A1F4D9C}" type="presParOf" srcId="{D533AF66-E213-4C62-9000-907B505EDE51}" destId="{F153E399-9672-4D3E-9F51-EA175C8FF86C}" srcOrd="3" destOrd="0" presId="urn:microsoft.com/office/officeart/2005/8/layout/funnel1"/>
    <dgm:cxn modelId="{35BD21EC-67E4-4BE0-AE6A-CB950AD50BFE}" type="presParOf" srcId="{D533AF66-E213-4C62-9000-907B505EDE51}" destId="{933CFEA2-2089-48CF-A3CD-2F7A71157BC3}" srcOrd="4" destOrd="0" presId="urn:microsoft.com/office/officeart/2005/8/layout/funnel1"/>
    <dgm:cxn modelId="{C6A0CA9F-56F7-450B-9AFE-AAA943EE2C2A}" type="presParOf" srcId="{D533AF66-E213-4C62-9000-907B505EDE51}" destId="{5DEED714-0195-485B-BADC-E3B91BDB7BB8}" srcOrd="5" destOrd="0" presId="urn:microsoft.com/office/officeart/2005/8/layout/funnel1"/>
    <dgm:cxn modelId="{CCB1F11D-50EE-4216-A0E9-3BB1AFEE3805}" type="presParOf" srcId="{D533AF66-E213-4C62-9000-907B505EDE51}" destId="{733E531E-95DF-4AF9-96DC-808555672C46}" srcOrd="6" destOrd="0" presId="urn:microsoft.com/office/officeart/2005/8/layout/funnel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5C8545-8BAD-4EEF-A51D-A9F332CC06B8}">
      <dsp:nvSpPr>
        <dsp:cNvPr id="0" name=""/>
        <dsp:cNvSpPr/>
      </dsp:nvSpPr>
      <dsp:spPr>
        <a:xfrm>
          <a:off x="2950269" y="952999"/>
          <a:ext cx="192980" cy="845439"/>
        </a:xfrm>
        <a:custGeom>
          <a:avLst/>
          <a:gdLst/>
          <a:ahLst/>
          <a:cxnLst/>
          <a:rect l="0" t="0" r="0" b="0"/>
          <a:pathLst>
            <a:path>
              <a:moveTo>
                <a:pt x="192980" y="0"/>
              </a:moveTo>
              <a:lnTo>
                <a:pt x="192980" y="845439"/>
              </a:lnTo>
              <a:lnTo>
                <a:pt x="0" y="845439"/>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189B07-AB0E-4942-BEF2-2E77CCD05DF1}">
      <dsp:nvSpPr>
        <dsp:cNvPr id="0" name=""/>
        <dsp:cNvSpPr/>
      </dsp:nvSpPr>
      <dsp:spPr>
        <a:xfrm>
          <a:off x="3143250" y="952999"/>
          <a:ext cx="2223872" cy="1690878"/>
        </a:xfrm>
        <a:custGeom>
          <a:avLst/>
          <a:gdLst/>
          <a:ahLst/>
          <a:cxnLst/>
          <a:rect l="0" t="0" r="0" b="0"/>
          <a:pathLst>
            <a:path>
              <a:moveTo>
                <a:pt x="0" y="0"/>
              </a:moveTo>
              <a:lnTo>
                <a:pt x="0" y="1497897"/>
              </a:lnTo>
              <a:lnTo>
                <a:pt x="2223872" y="1497897"/>
              </a:lnTo>
              <a:lnTo>
                <a:pt x="2223872" y="1690878"/>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8AD8EA-4800-4ECA-87ED-5B21C5E994E5}">
      <dsp:nvSpPr>
        <dsp:cNvPr id="0" name=""/>
        <dsp:cNvSpPr/>
      </dsp:nvSpPr>
      <dsp:spPr>
        <a:xfrm>
          <a:off x="3097530" y="952999"/>
          <a:ext cx="91440" cy="1690878"/>
        </a:xfrm>
        <a:custGeom>
          <a:avLst/>
          <a:gdLst/>
          <a:ahLst/>
          <a:cxnLst/>
          <a:rect l="0" t="0" r="0" b="0"/>
          <a:pathLst>
            <a:path>
              <a:moveTo>
                <a:pt x="45720" y="0"/>
              </a:moveTo>
              <a:lnTo>
                <a:pt x="45720" y="1690878"/>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9F18B3-AC9E-42FB-8CB7-1B4A3706E0ED}">
      <dsp:nvSpPr>
        <dsp:cNvPr id="0" name=""/>
        <dsp:cNvSpPr/>
      </dsp:nvSpPr>
      <dsp:spPr>
        <a:xfrm>
          <a:off x="919377" y="952999"/>
          <a:ext cx="2223872" cy="1690878"/>
        </a:xfrm>
        <a:custGeom>
          <a:avLst/>
          <a:gdLst/>
          <a:ahLst/>
          <a:cxnLst/>
          <a:rect l="0" t="0" r="0" b="0"/>
          <a:pathLst>
            <a:path>
              <a:moveTo>
                <a:pt x="2223872" y="0"/>
              </a:moveTo>
              <a:lnTo>
                <a:pt x="2223872" y="1497897"/>
              </a:lnTo>
              <a:lnTo>
                <a:pt x="0" y="1497897"/>
              </a:lnTo>
              <a:lnTo>
                <a:pt x="0" y="1690878"/>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F2D406-6D1F-4DBC-9F15-DD6A896449FD}">
      <dsp:nvSpPr>
        <dsp:cNvPr id="0" name=""/>
        <dsp:cNvSpPr/>
      </dsp:nvSpPr>
      <dsp:spPr>
        <a:xfrm>
          <a:off x="2224294" y="34044"/>
          <a:ext cx="1837911" cy="918955"/>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Senior Intelligence Officer</a:t>
          </a:r>
        </a:p>
      </dsp:txBody>
      <dsp:txXfrm>
        <a:off x="2224294" y="34044"/>
        <a:ext cx="1837911" cy="918955"/>
      </dsp:txXfrm>
    </dsp:sp>
    <dsp:sp modelId="{CE98E96A-B2C7-4F62-A632-997531D4F52D}">
      <dsp:nvSpPr>
        <dsp:cNvPr id="0" name=""/>
        <dsp:cNvSpPr/>
      </dsp:nvSpPr>
      <dsp:spPr>
        <a:xfrm>
          <a:off x="422" y="2643878"/>
          <a:ext cx="1837911" cy="918955"/>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“Analysis”</a:t>
          </a:r>
          <a:br>
            <a:rPr lang="en-US" sz="2000" kern="1200" dirty="0"/>
          </a:br>
          <a:r>
            <a:rPr lang="en-US" sz="2000" kern="1200" dirty="0"/>
            <a:t>“Ops”</a:t>
          </a:r>
        </a:p>
      </dsp:txBody>
      <dsp:txXfrm>
        <a:off x="422" y="2643878"/>
        <a:ext cx="1837911" cy="918955"/>
      </dsp:txXfrm>
    </dsp:sp>
    <dsp:sp modelId="{747EF205-3FDF-45D4-8E27-690CBFF96C35}">
      <dsp:nvSpPr>
        <dsp:cNvPr id="0" name=""/>
        <dsp:cNvSpPr/>
      </dsp:nvSpPr>
      <dsp:spPr>
        <a:xfrm>
          <a:off x="2224294" y="2643878"/>
          <a:ext cx="1837911" cy="918955"/>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“Training”</a:t>
          </a:r>
        </a:p>
        <a:p>
          <a:pPr marL="0" lvl="0" indent="0" algn="ctr" defTabSz="889000">
            <a:lnSpc>
              <a:spcPct val="90000"/>
            </a:lnSpc>
            <a:spcBef>
              <a:spcPct val="0"/>
            </a:spcBef>
            <a:spcAft>
              <a:spcPct val="35000"/>
            </a:spcAft>
            <a:buNone/>
          </a:pPr>
          <a:r>
            <a:rPr lang="en-US" sz="2000" kern="1200" dirty="0"/>
            <a:t>“W&amp;T”</a:t>
          </a:r>
        </a:p>
      </dsp:txBody>
      <dsp:txXfrm>
        <a:off x="2224294" y="2643878"/>
        <a:ext cx="1837911" cy="918955"/>
      </dsp:txXfrm>
    </dsp:sp>
    <dsp:sp modelId="{D924B62C-7C09-4DAC-9355-66A05F39C154}">
      <dsp:nvSpPr>
        <dsp:cNvPr id="0" name=""/>
        <dsp:cNvSpPr/>
      </dsp:nvSpPr>
      <dsp:spPr>
        <a:xfrm>
          <a:off x="4448166" y="2643878"/>
          <a:ext cx="1837911" cy="918955"/>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“Targeting”</a:t>
          </a:r>
        </a:p>
        <a:p>
          <a:pPr marL="0" lvl="0" indent="0" algn="ctr" defTabSz="889000">
            <a:lnSpc>
              <a:spcPct val="90000"/>
            </a:lnSpc>
            <a:spcBef>
              <a:spcPct val="0"/>
            </a:spcBef>
            <a:spcAft>
              <a:spcPct val="35000"/>
            </a:spcAft>
            <a:buNone/>
          </a:pPr>
          <a:r>
            <a:rPr lang="en-US" sz="2000" kern="1200" dirty="0"/>
            <a:t>“Mission Planning”</a:t>
          </a:r>
        </a:p>
      </dsp:txBody>
      <dsp:txXfrm>
        <a:off x="4448166" y="2643878"/>
        <a:ext cx="1837911" cy="918955"/>
      </dsp:txXfrm>
    </dsp:sp>
    <dsp:sp modelId="{0CF0F9A5-5AE3-4387-A9DA-8A525A9779CD}">
      <dsp:nvSpPr>
        <dsp:cNvPr id="0" name=""/>
        <dsp:cNvSpPr/>
      </dsp:nvSpPr>
      <dsp:spPr>
        <a:xfrm>
          <a:off x="1112358" y="1338961"/>
          <a:ext cx="1837911" cy="918955"/>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Superintendent</a:t>
          </a:r>
        </a:p>
      </dsp:txBody>
      <dsp:txXfrm>
        <a:off x="1112358" y="1338961"/>
        <a:ext cx="1837911" cy="9189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5C8545-8BAD-4EEF-A51D-A9F332CC06B8}">
      <dsp:nvSpPr>
        <dsp:cNvPr id="0" name=""/>
        <dsp:cNvSpPr/>
      </dsp:nvSpPr>
      <dsp:spPr>
        <a:xfrm>
          <a:off x="2950269" y="952999"/>
          <a:ext cx="192980" cy="845439"/>
        </a:xfrm>
        <a:custGeom>
          <a:avLst/>
          <a:gdLst/>
          <a:ahLst/>
          <a:cxnLst/>
          <a:rect l="0" t="0" r="0" b="0"/>
          <a:pathLst>
            <a:path>
              <a:moveTo>
                <a:pt x="192980" y="0"/>
              </a:moveTo>
              <a:lnTo>
                <a:pt x="192980" y="845439"/>
              </a:lnTo>
              <a:lnTo>
                <a:pt x="0" y="845439"/>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189B07-AB0E-4942-BEF2-2E77CCD05DF1}">
      <dsp:nvSpPr>
        <dsp:cNvPr id="0" name=""/>
        <dsp:cNvSpPr/>
      </dsp:nvSpPr>
      <dsp:spPr>
        <a:xfrm>
          <a:off x="3143250" y="952999"/>
          <a:ext cx="2223872" cy="1690878"/>
        </a:xfrm>
        <a:custGeom>
          <a:avLst/>
          <a:gdLst/>
          <a:ahLst/>
          <a:cxnLst/>
          <a:rect l="0" t="0" r="0" b="0"/>
          <a:pathLst>
            <a:path>
              <a:moveTo>
                <a:pt x="0" y="0"/>
              </a:moveTo>
              <a:lnTo>
                <a:pt x="0" y="1497897"/>
              </a:lnTo>
              <a:lnTo>
                <a:pt x="2223872" y="1497897"/>
              </a:lnTo>
              <a:lnTo>
                <a:pt x="2223872" y="1690878"/>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8AD8EA-4800-4ECA-87ED-5B21C5E994E5}">
      <dsp:nvSpPr>
        <dsp:cNvPr id="0" name=""/>
        <dsp:cNvSpPr/>
      </dsp:nvSpPr>
      <dsp:spPr>
        <a:xfrm>
          <a:off x="3097530" y="952999"/>
          <a:ext cx="91440" cy="1690878"/>
        </a:xfrm>
        <a:custGeom>
          <a:avLst/>
          <a:gdLst/>
          <a:ahLst/>
          <a:cxnLst/>
          <a:rect l="0" t="0" r="0" b="0"/>
          <a:pathLst>
            <a:path>
              <a:moveTo>
                <a:pt x="45720" y="0"/>
              </a:moveTo>
              <a:lnTo>
                <a:pt x="45720" y="1690878"/>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9F18B3-AC9E-42FB-8CB7-1B4A3706E0ED}">
      <dsp:nvSpPr>
        <dsp:cNvPr id="0" name=""/>
        <dsp:cNvSpPr/>
      </dsp:nvSpPr>
      <dsp:spPr>
        <a:xfrm>
          <a:off x="919377" y="952999"/>
          <a:ext cx="2223872" cy="1690878"/>
        </a:xfrm>
        <a:custGeom>
          <a:avLst/>
          <a:gdLst/>
          <a:ahLst/>
          <a:cxnLst/>
          <a:rect l="0" t="0" r="0" b="0"/>
          <a:pathLst>
            <a:path>
              <a:moveTo>
                <a:pt x="2223872" y="0"/>
              </a:moveTo>
              <a:lnTo>
                <a:pt x="2223872" y="1497897"/>
              </a:lnTo>
              <a:lnTo>
                <a:pt x="0" y="1497897"/>
              </a:lnTo>
              <a:lnTo>
                <a:pt x="0" y="1690878"/>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F2D406-6D1F-4DBC-9F15-DD6A896449FD}">
      <dsp:nvSpPr>
        <dsp:cNvPr id="0" name=""/>
        <dsp:cNvSpPr/>
      </dsp:nvSpPr>
      <dsp:spPr>
        <a:xfrm>
          <a:off x="2224294" y="34044"/>
          <a:ext cx="1837911" cy="918955"/>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Senior Intelligence Officer</a:t>
          </a:r>
        </a:p>
      </dsp:txBody>
      <dsp:txXfrm>
        <a:off x="2224294" y="34044"/>
        <a:ext cx="1837911" cy="918955"/>
      </dsp:txXfrm>
    </dsp:sp>
    <dsp:sp modelId="{CE98E96A-B2C7-4F62-A632-997531D4F52D}">
      <dsp:nvSpPr>
        <dsp:cNvPr id="0" name=""/>
        <dsp:cNvSpPr/>
      </dsp:nvSpPr>
      <dsp:spPr>
        <a:xfrm>
          <a:off x="422" y="2643878"/>
          <a:ext cx="1837911" cy="918955"/>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“Analysis”</a:t>
          </a:r>
          <a:br>
            <a:rPr lang="en-US" sz="2000" kern="1200" dirty="0"/>
          </a:br>
          <a:r>
            <a:rPr lang="en-US" sz="2000" kern="1200" dirty="0"/>
            <a:t>“Ops”</a:t>
          </a:r>
        </a:p>
      </dsp:txBody>
      <dsp:txXfrm>
        <a:off x="422" y="2643878"/>
        <a:ext cx="1837911" cy="918955"/>
      </dsp:txXfrm>
    </dsp:sp>
    <dsp:sp modelId="{747EF205-3FDF-45D4-8E27-690CBFF96C35}">
      <dsp:nvSpPr>
        <dsp:cNvPr id="0" name=""/>
        <dsp:cNvSpPr/>
      </dsp:nvSpPr>
      <dsp:spPr>
        <a:xfrm>
          <a:off x="2224294" y="2643878"/>
          <a:ext cx="1837911" cy="918955"/>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“Training”</a:t>
          </a:r>
        </a:p>
        <a:p>
          <a:pPr marL="0" lvl="0" indent="0" algn="ctr" defTabSz="889000">
            <a:lnSpc>
              <a:spcPct val="90000"/>
            </a:lnSpc>
            <a:spcBef>
              <a:spcPct val="0"/>
            </a:spcBef>
            <a:spcAft>
              <a:spcPct val="35000"/>
            </a:spcAft>
            <a:buNone/>
          </a:pPr>
          <a:r>
            <a:rPr lang="en-US" sz="2000" kern="1200" dirty="0"/>
            <a:t>“W&amp;T”</a:t>
          </a:r>
        </a:p>
      </dsp:txBody>
      <dsp:txXfrm>
        <a:off x="2224294" y="2643878"/>
        <a:ext cx="1837911" cy="918955"/>
      </dsp:txXfrm>
    </dsp:sp>
    <dsp:sp modelId="{D924B62C-7C09-4DAC-9355-66A05F39C154}">
      <dsp:nvSpPr>
        <dsp:cNvPr id="0" name=""/>
        <dsp:cNvSpPr/>
      </dsp:nvSpPr>
      <dsp:spPr>
        <a:xfrm>
          <a:off x="4448166" y="2643878"/>
          <a:ext cx="1837911" cy="918955"/>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a:t>“Targeting”</a:t>
          </a:r>
        </a:p>
        <a:p>
          <a:pPr marL="0" lvl="0" indent="0" algn="ctr" defTabSz="889000">
            <a:lnSpc>
              <a:spcPct val="90000"/>
            </a:lnSpc>
            <a:spcBef>
              <a:spcPct val="0"/>
            </a:spcBef>
            <a:spcAft>
              <a:spcPct val="35000"/>
            </a:spcAft>
            <a:buNone/>
          </a:pPr>
          <a:r>
            <a:rPr lang="en-US" sz="2000" kern="1200"/>
            <a:t>“Mission Planning”</a:t>
          </a:r>
          <a:endParaRPr lang="en-US" sz="2000" kern="1200" dirty="0"/>
        </a:p>
      </dsp:txBody>
      <dsp:txXfrm>
        <a:off x="4448166" y="2643878"/>
        <a:ext cx="1837911" cy="918955"/>
      </dsp:txXfrm>
    </dsp:sp>
    <dsp:sp modelId="{0CF0F9A5-5AE3-4387-A9DA-8A525A9779CD}">
      <dsp:nvSpPr>
        <dsp:cNvPr id="0" name=""/>
        <dsp:cNvSpPr/>
      </dsp:nvSpPr>
      <dsp:spPr>
        <a:xfrm>
          <a:off x="1112358" y="1338961"/>
          <a:ext cx="1837911" cy="918955"/>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Superintendent</a:t>
          </a:r>
        </a:p>
      </dsp:txBody>
      <dsp:txXfrm>
        <a:off x="1112358" y="1338961"/>
        <a:ext cx="1837911" cy="9189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A19F6-87D1-444A-89AB-56326C2D60C4}">
      <dsp:nvSpPr>
        <dsp:cNvPr id="0" name=""/>
        <dsp:cNvSpPr/>
      </dsp:nvSpPr>
      <dsp:spPr>
        <a:xfrm>
          <a:off x="373218" y="270652"/>
          <a:ext cx="1363884" cy="473659"/>
        </a:xfrm>
        <a:prstGeom prst="ellipse">
          <a:avLst/>
        </a:prstGeom>
        <a:solidFill>
          <a:schemeClr val="dk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FA7F29-BFFB-4E14-BFE0-BE0D6FE95C9E}">
      <dsp:nvSpPr>
        <dsp:cNvPr id="0" name=""/>
        <dsp:cNvSpPr/>
      </dsp:nvSpPr>
      <dsp:spPr>
        <a:xfrm>
          <a:off x="925115" y="1430483"/>
          <a:ext cx="264318" cy="169164"/>
        </a:xfrm>
        <a:prstGeom prst="downArrow">
          <a:avLst/>
        </a:prstGeom>
        <a:solidFill>
          <a:schemeClr val="dk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F3D744-094B-426E-9AC6-B169628A241A}">
      <dsp:nvSpPr>
        <dsp:cNvPr id="0" name=""/>
        <dsp:cNvSpPr/>
      </dsp:nvSpPr>
      <dsp:spPr>
        <a:xfrm>
          <a:off x="422910" y="1565814"/>
          <a:ext cx="1268730" cy="317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endParaRPr lang="en-US" sz="1100" b="1" kern="1200" dirty="0"/>
        </a:p>
      </dsp:txBody>
      <dsp:txXfrm>
        <a:off x="422910" y="1565814"/>
        <a:ext cx="1268730" cy="317182"/>
      </dsp:txXfrm>
    </dsp:sp>
    <dsp:sp modelId="{F153E399-9672-4D3E-9F51-EA175C8FF86C}">
      <dsp:nvSpPr>
        <dsp:cNvPr id="0" name=""/>
        <dsp:cNvSpPr/>
      </dsp:nvSpPr>
      <dsp:spPr>
        <a:xfrm>
          <a:off x="869080" y="780893"/>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ATO</a:t>
          </a:r>
        </a:p>
      </dsp:txBody>
      <dsp:txXfrm>
        <a:off x="938755" y="850568"/>
        <a:ext cx="336423" cy="336423"/>
      </dsp:txXfrm>
    </dsp:sp>
    <dsp:sp modelId="{933CFEA2-2089-48CF-A3CD-2F7A71157BC3}">
      <dsp:nvSpPr>
        <dsp:cNvPr id="0" name=""/>
        <dsp:cNvSpPr/>
      </dsp:nvSpPr>
      <dsp:spPr>
        <a:xfrm>
          <a:off x="528637" y="423957"/>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ACO/SPINS</a:t>
          </a:r>
        </a:p>
      </dsp:txBody>
      <dsp:txXfrm>
        <a:off x="598312" y="493632"/>
        <a:ext cx="336423" cy="336423"/>
      </dsp:txXfrm>
    </dsp:sp>
    <dsp:sp modelId="{5DEED714-0195-485B-BADC-E3B91BDB7BB8}">
      <dsp:nvSpPr>
        <dsp:cNvPr id="0" name=""/>
        <dsp:cNvSpPr/>
      </dsp:nvSpPr>
      <dsp:spPr>
        <a:xfrm>
          <a:off x="1014984" y="308926"/>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AOD</a:t>
          </a:r>
        </a:p>
      </dsp:txBody>
      <dsp:txXfrm>
        <a:off x="1084659" y="378601"/>
        <a:ext cx="336423" cy="336423"/>
      </dsp:txXfrm>
    </dsp:sp>
    <dsp:sp modelId="{733E531E-95DF-4AF9-96DC-808555672C46}">
      <dsp:nvSpPr>
        <dsp:cNvPr id="0" name=""/>
        <dsp:cNvSpPr/>
      </dsp:nvSpPr>
      <dsp:spPr>
        <a:xfrm>
          <a:off x="317182" y="212502"/>
          <a:ext cx="1480185" cy="1184148"/>
        </a:xfrm>
        <a:prstGeom prst="funnel">
          <a:avLst/>
        </a:prstGeom>
        <a:solidFill>
          <a:schemeClr val="dk1">
            <a:alpha val="40000"/>
            <a:tint val="40000"/>
            <a:hueOff val="0"/>
            <a:satOff val="0"/>
            <a:lumOff val="0"/>
            <a:alphaOff val="0"/>
          </a:schemeClr>
        </a:solidFill>
        <a:ln w="9525" cap="flat" cmpd="sng" algn="ctr">
          <a:solidFill>
            <a:schemeClr val="dk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A19F6-87D1-444A-89AB-56326C2D60C4}">
      <dsp:nvSpPr>
        <dsp:cNvPr id="0" name=""/>
        <dsp:cNvSpPr/>
      </dsp:nvSpPr>
      <dsp:spPr>
        <a:xfrm>
          <a:off x="373218" y="270652"/>
          <a:ext cx="1363884" cy="473659"/>
        </a:xfrm>
        <a:prstGeom prst="ellipse">
          <a:avLst/>
        </a:prstGeom>
        <a:solidFill>
          <a:schemeClr val="dk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FA7F29-BFFB-4E14-BFE0-BE0D6FE95C9E}">
      <dsp:nvSpPr>
        <dsp:cNvPr id="0" name=""/>
        <dsp:cNvSpPr/>
      </dsp:nvSpPr>
      <dsp:spPr>
        <a:xfrm>
          <a:off x="925115" y="1430483"/>
          <a:ext cx="264318" cy="169164"/>
        </a:xfrm>
        <a:prstGeom prst="downArrow">
          <a:avLst/>
        </a:prstGeom>
        <a:solidFill>
          <a:schemeClr val="dk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F3D744-094B-426E-9AC6-B169628A241A}">
      <dsp:nvSpPr>
        <dsp:cNvPr id="0" name=""/>
        <dsp:cNvSpPr/>
      </dsp:nvSpPr>
      <dsp:spPr>
        <a:xfrm>
          <a:off x="422910" y="1565814"/>
          <a:ext cx="1268730" cy="317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endParaRPr lang="en-US" sz="1100" b="1" kern="1200" dirty="0"/>
        </a:p>
      </dsp:txBody>
      <dsp:txXfrm>
        <a:off x="422910" y="1565814"/>
        <a:ext cx="1268730" cy="317182"/>
      </dsp:txXfrm>
    </dsp:sp>
    <dsp:sp modelId="{F153E399-9672-4D3E-9F51-EA175C8FF86C}">
      <dsp:nvSpPr>
        <dsp:cNvPr id="0" name=""/>
        <dsp:cNvSpPr/>
      </dsp:nvSpPr>
      <dsp:spPr>
        <a:xfrm>
          <a:off x="869080" y="780893"/>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b="1" kern="1200" dirty="0"/>
            <a:t>Local Threat</a:t>
          </a:r>
        </a:p>
      </dsp:txBody>
      <dsp:txXfrm>
        <a:off x="938755" y="850568"/>
        <a:ext cx="336423" cy="336423"/>
      </dsp:txXfrm>
    </dsp:sp>
    <dsp:sp modelId="{82989058-54F4-46AF-A2DB-6C30C8A0B49C}">
      <dsp:nvSpPr>
        <dsp:cNvPr id="0" name=""/>
        <dsp:cNvSpPr/>
      </dsp:nvSpPr>
      <dsp:spPr>
        <a:xfrm>
          <a:off x="528637" y="423957"/>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CC Guidance</a:t>
          </a:r>
        </a:p>
      </dsp:txBody>
      <dsp:txXfrm>
        <a:off x="598312" y="493632"/>
        <a:ext cx="336423" cy="336423"/>
      </dsp:txXfrm>
    </dsp:sp>
    <dsp:sp modelId="{733E531E-95DF-4AF9-96DC-808555672C46}">
      <dsp:nvSpPr>
        <dsp:cNvPr id="0" name=""/>
        <dsp:cNvSpPr/>
      </dsp:nvSpPr>
      <dsp:spPr>
        <a:xfrm>
          <a:off x="317182" y="212502"/>
          <a:ext cx="1480185" cy="1184148"/>
        </a:xfrm>
        <a:prstGeom prst="funnel">
          <a:avLst/>
        </a:prstGeom>
        <a:solidFill>
          <a:schemeClr val="dk1">
            <a:alpha val="40000"/>
            <a:tint val="40000"/>
            <a:hueOff val="0"/>
            <a:satOff val="0"/>
            <a:lumOff val="0"/>
            <a:alphaOff val="0"/>
          </a:schemeClr>
        </a:solidFill>
        <a:ln w="9525" cap="flat" cmpd="sng" algn="ctr">
          <a:solidFill>
            <a:schemeClr val="dk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A19F6-87D1-444A-89AB-56326C2D60C4}">
      <dsp:nvSpPr>
        <dsp:cNvPr id="0" name=""/>
        <dsp:cNvSpPr/>
      </dsp:nvSpPr>
      <dsp:spPr>
        <a:xfrm>
          <a:off x="373218" y="270652"/>
          <a:ext cx="1363884" cy="473659"/>
        </a:xfrm>
        <a:prstGeom prst="ellipse">
          <a:avLst/>
        </a:prstGeom>
        <a:solidFill>
          <a:schemeClr val="dk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FA7F29-BFFB-4E14-BFE0-BE0D6FE95C9E}">
      <dsp:nvSpPr>
        <dsp:cNvPr id="0" name=""/>
        <dsp:cNvSpPr/>
      </dsp:nvSpPr>
      <dsp:spPr>
        <a:xfrm>
          <a:off x="925115" y="1430483"/>
          <a:ext cx="264318" cy="169164"/>
        </a:xfrm>
        <a:prstGeom prst="downArrow">
          <a:avLst/>
        </a:prstGeom>
        <a:solidFill>
          <a:schemeClr val="dk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F3D744-094B-426E-9AC6-B169628A241A}">
      <dsp:nvSpPr>
        <dsp:cNvPr id="0" name=""/>
        <dsp:cNvSpPr/>
      </dsp:nvSpPr>
      <dsp:spPr>
        <a:xfrm>
          <a:off x="422910" y="1565814"/>
          <a:ext cx="1268730" cy="317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endParaRPr lang="en-US" sz="1100" b="1" kern="1200" dirty="0"/>
        </a:p>
      </dsp:txBody>
      <dsp:txXfrm>
        <a:off x="422910" y="1565814"/>
        <a:ext cx="1268730" cy="317182"/>
      </dsp:txXfrm>
    </dsp:sp>
    <dsp:sp modelId="{F153E399-9672-4D3E-9F51-EA175C8FF86C}">
      <dsp:nvSpPr>
        <dsp:cNvPr id="0" name=""/>
        <dsp:cNvSpPr/>
      </dsp:nvSpPr>
      <dsp:spPr>
        <a:xfrm>
          <a:off x="869080" y="780893"/>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TUCs</a:t>
          </a:r>
        </a:p>
      </dsp:txBody>
      <dsp:txXfrm>
        <a:off x="938755" y="850568"/>
        <a:ext cx="336423" cy="336423"/>
      </dsp:txXfrm>
    </dsp:sp>
    <dsp:sp modelId="{933CFEA2-2089-48CF-A3CD-2F7A71157BC3}">
      <dsp:nvSpPr>
        <dsp:cNvPr id="0" name=""/>
        <dsp:cNvSpPr/>
      </dsp:nvSpPr>
      <dsp:spPr>
        <a:xfrm>
          <a:off x="442217" y="359478"/>
          <a:ext cx="648612" cy="604732"/>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NRT Data - links</a:t>
          </a:r>
        </a:p>
      </dsp:txBody>
      <dsp:txXfrm>
        <a:off x="537204" y="448039"/>
        <a:ext cx="458638" cy="427610"/>
      </dsp:txXfrm>
    </dsp:sp>
    <dsp:sp modelId="{5DEED714-0195-485B-BADC-E3B91BDB7BB8}">
      <dsp:nvSpPr>
        <dsp:cNvPr id="0" name=""/>
        <dsp:cNvSpPr/>
      </dsp:nvSpPr>
      <dsp:spPr>
        <a:xfrm>
          <a:off x="920523" y="276949"/>
          <a:ext cx="664693" cy="53972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Order of Battle</a:t>
          </a:r>
        </a:p>
      </dsp:txBody>
      <dsp:txXfrm>
        <a:off x="1017865" y="355990"/>
        <a:ext cx="470009" cy="381645"/>
      </dsp:txXfrm>
    </dsp:sp>
    <dsp:sp modelId="{733E531E-95DF-4AF9-96DC-808555672C46}">
      <dsp:nvSpPr>
        <dsp:cNvPr id="0" name=""/>
        <dsp:cNvSpPr/>
      </dsp:nvSpPr>
      <dsp:spPr>
        <a:xfrm>
          <a:off x="317182" y="212502"/>
          <a:ext cx="1480185" cy="1184148"/>
        </a:xfrm>
        <a:prstGeom prst="funnel">
          <a:avLst/>
        </a:prstGeom>
        <a:solidFill>
          <a:schemeClr val="dk1">
            <a:alpha val="40000"/>
            <a:tint val="40000"/>
            <a:hueOff val="0"/>
            <a:satOff val="0"/>
            <a:lumOff val="0"/>
            <a:alphaOff val="0"/>
          </a:schemeClr>
        </a:solidFill>
        <a:ln w="9525" cap="flat" cmpd="sng" algn="ctr">
          <a:solidFill>
            <a:schemeClr val="dk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A19F6-87D1-444A-89AB-56326C2D60C4}">
      <dsp:nvSpPr>
        <dsp:cNvPr id="0" name=""/>
        <dsp:cNvSpPr/>
      </dsp:nvSpPr>
      <dsp:spPr>
        <a:xfrm>
          <a:off x="373218" y="270652"/>
          <a:ext cx="1363884" cy="473659"/>
        </a:xfrm>
        <a:prstGeom prst="ellipse">
          <a:avLst/>
        </a:prstGeom>
        <a:solidFill>
          <a:schemeClr val="dk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FA7F29-BFFB-4E14-BFE0-BE0D6FE95C9E}">
      <dsp:nvSpPr>
        <dsp:cNvPr id="0" name=""/>
        <dsp:cNvSpPr/>
      </dsp:nvSpPr>
      <dsp:spPr>
        <a:xfrm>
          <a:off x="925115" y="1430483"/>
          <a:ext cx="264318" cy="169164"/>
        </a:xfrm>
        <a:prstGeom prst="downArrow">
          <a:avLst/>
        </a:prstGeom>
        <a:solidFill>
          <a:schemeClr val="dk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F3D744-094B-426E-9AC6-B169628A241A}">
      <dsp:nvSpPr>
        <dsp:cNvPr id="0" name=""/>
        <dsp:cNvSpPr/>
      </dsp:nvSpPr>
      <dsp:spPr>
        <a:xfrm>
          <a:off x="422910" y="1565814"/>
          <a:ext cx="1268730" cy="317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endParaRPr lang="en-US" sz="1100" b="1" kern="1200" dirty="0"/>
        </a:p>
      </dsp:txBody>
      <dsp:txXfrm>
        <a:off x="422910" y="1565814"/>
        <a:ext cx="1268730" cy="317182"/>
      </dsp:txXfrm>
    </dsp:sp>
    <dsp:sp modelId="{F153E399-9672-4D3E-9F51-EA175C8FF86C}">
      <dsp:nvSpPr>
        <dsp:cNvPr id="0" name=""/>
        <dsp:cNvSpPr/>
      </dsp:nvSpPr>
      <dsp:spPr>
        <a:xfrm>
          <a:off x="869080" y="780893"/>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ATO</a:t>
          </a:r>
        </a:p>
      </dsp:txBody>
      <dsp:txXfrm>
        <a:off x="938755" y="850568"/>
        <a:ext cx="336423" cy="336423"/>
      </dsp:txXfrm>
    </dsp:sp>
    <dsp:sp modelId="{933CFEA2-2089-48CF-A3CD-2F7A71157BC3}">
      <dsp:nvSpPr>
        <dsp:cNvPr id="0" name=""/>
        <dsp:cNvSpPr/>
      </dsp:nvSpPr>
      <dsp:spPr>
        <a:xfrm>
          <a:off x="528637" y="423957"/>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ACO/SPINS</a:t>
          </a:r>
        </a:p>
      </dsp:txBody>
      <dsp:txXfrm>
        <a:off x="598312" y="493632"/>
        <a:ext cx="336423" cy="336423"/>
      </dsp:txXfrm>
    </dsp:sp>
    <dsp:sp modelId="{5DEED714-0195-485B-BADC-E3B91BDB7BB8}">
      <dsp:nvSpPr>
        <dsp:cNvPr id="0" name=""/>
        <dsp:cNvSpPr/>
      </dsp:nvSpPr>
      <dsp:spPr>
        <a:xfrm>
          <a:off x="1014984" y="308926"/>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AOD</a:t>
          </a:r>
        </a:p>
      </dsp:txBody>
      <dsp:txXfrm>
        <a:off x="1084659" y="378601"/>
        <a:ext cx="336423" cy="336423"/>
      </dsp:txXfrm>
    </dsp:sp>
    <dsp:sp modelId="{733E531E-95DF-4AF9-96DC-808555672C46}">
      <dsp:nvSpPr>
        <dsp:cNvPr id="0" name=""/>
        <dsp:cNvSpPr/>
      </dsp:nvSpPr>
      <dsp:spPr>
        <a:xfrm>
          <a:off x="317182" y="212502"/>
          <a:ext cx="1480185" cy="1184148"/>
        </a:xfrm>
        <a:prstGeom prst="funnel">
          <a:avLst/>
        </a:prstGeom>
        <a:solidFill>
          <a:schemeClr val="dk1">
            <a:alpha val="40000"/>
            <a:tint val="40000"/>
            <a:hueOff val="0"/>
            <a:satOff val="0"/>
            <a:lumOff val="0"/>
            <a:alphaOff val="0"/>
          </a:schemeClr>
        </a:solidFill>
        <a:ln w="9525" cap="flat" cmpd="sng" algn="ctr">
          <a:solidFill>
            <a:schemeClr val="dk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A19F6-87D1-444A-89AB-56326C2D60C4}">
      <dsp:nvSpPr>
        <dsp:cNvPr id="0" name=""/>
        <dsp:cNvSpPr/>
      </dsp:nvSpPr>
      <dsp:spPr>
        <a:xfrm>
          <a:off x="373218" y="270652"/>
          <a:ext cx="1363884" cy="473659"/>
        </a:xfrm>
        <a:prstGeom prst="ellipse">
          <a:avLst/>
        </a:prstGeom>
        <a:solidFill>
          <a:schemeClr val="dk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FA7F29-BFFB-4E14-BFE0-BE0D6FE95C9E}">
      <dsp:nvSpPr>
        <dsp:cNvPr id="0" name=""/>
        <dsp:cNvSpPr/>
      </dsp:nvSpPr>
      <dsp:spPr>
        <a:xfrm>
          <a:off x="925115" y="1430483"/>
          <a:ext cx="264318" cy="169164"/>
        </a:xfrm>
        <a:prstGeom prst="downArrow">
          <a:avLst/>
        </a:prstGeom>
        <a:solidFill>
          <a:schemeClr val="dk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F3D744-094B-426E-9AC6-B169628A241A}">
      <dsp:nvSpPr>
        <dsp:cNvPr id="0" name=""/>
        <dsp:cNvSpPr/>
      </dsp:nvSpPr>
      <dsp:spPr>
        <a:xfrm>
          <a:off x="422910" y="1565814"/>
          <a:ext cx="1268730" cy="317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endParaRPr lang="en-US" sz="1100" b="1" kern="1200" dirty="0"/>
        </a:p>
      </dsp:txBody>
      <dsp:txXfrm>
        <a:off x="422910" y="1565814"/>
        <a:ext cx="1268730" cy="317182"/>
      </dsp:txXfrm>
    </dsp:sp>
    <dsp:sp modelId="{F153E399-9672-4D3E-9F51-EA175C8FF86C}">
      <dsp:nvSpPr>
        <dsp:cNvPr id="0" name=""/>
        <dsp:cNvSpPr/>
      </dsp:nvSpPr>
      <dsp:spPr>
        <a:xfrm>
          <a:off x="869080" y="780893"/>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b="1" kern="1200" dirty="0"/>
            <a:t>Local Threat</a:t>
          </a:r>
        </a:p>
      </dsp:txBody>
      <dsp:txXfrm>
        <a:off x="938755" y="850568"/>
        <a:ext cx="336423" cy="336423"/>
      </dsp:txXfrm>
    </dsp:sp>
    <dsp:sp modelId="{82989058-54F4-46AF-A2DB-6C30C8A0B49C}">
      <dsp:nvSpPr>
        <dsp:cNvPr id="0" name=""/>
        <dsp:cNvSpPr/>
      </dsp:nvSpPr>
      <dsp:spPr>
        <a:xfrm>
          <a:off x="528637" y="423957"/>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CC Guidance</a:t>
          </a:r>
        </a:p>
      </dsp:txBody>
      <dsp:txXfrm>
        <a:off x="598312" y="493632"/>
        <a:ext cx="336423" cy="336423"/>
      </dsp:txXfrm>
    </dsp:sp>
    <dsp:sp modelId="{733E531E-95DF-4AF9-96DC-808555672C46}">
      <dsp:nvSpPr>
        <dsp:cNvPr id="0" name=""/>
        <dsp:cNvSpPr/>
      </dsp:nvSpPr>
      <dsp:spPr>
        <a:xfrm>
          <a:off x="317182" y="212502"/>
          <a:ext cx="1480185" cy="1184148"/>
        </a:xfrm>
        <a:prstGeom prst="funnel">
          <a:avLst/>
        </a:prstGeom>
        <a:solidFill>
          <a:schemeClr val="dk1">
            <a:alpha val="40000"/>
            <a:tint val="40000"/>
            <a:hueOff val="0"/>
            <a:satOff val="0"/>
            <a:lumOff val="0"/>
            <a:alphaOff val="0"/>
          </a:schemeClr>
        </a:solidFill>
        <a:ln w="9525" cap="flat" cmpd="sng" algn="ctr">
          <a:solidFill>
            <a:schemeClr val="dk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A19F6-87D1-444A-89AB-56326C2D60C4}">
      <dsp:nvSpPr>
        <dsp:cNvPr id="0" name=""/>
        <dsp:cNvSpPr/>
      </dsp:nvSpPr>
      <dsp:spPr>
        <a:xfrm>
          <a:off x="373218" y="270652"/>
          <a:ext cx="1363884" cy="473659"/>
        </a:xfrm>
        <a:prstGeom prst="ellipse">
          <a:avLst/>
        </a:prstGeom>
        <a:solidFill>
          <a:schemeClr val="dk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FA7F29-BFFB-4E14-BFE0-BE0D6FE95C9E}">
      <dsp:nvSpPr>
        <dsp:cNvPr id="0" name=""/>
        <dsp:cNvSpPr/>
      </dsp:nvSpPr>
      <dsp:spPr>
        <a:xfrm>
          <a:off x="925115" y="1430483"/>
          <a:ext cx="264318" cy="169164"/>
        </a:xfrm>
        <a:prstGeom prst="downArrow">
          <a:avLst/>
        </a:prstGeom>
        <a:solidFill>
          <a:schemeClr val="dk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F3D744-094B-426E-9AC6-B169628A241A}">
      <dsp:nvSpPr>
        <dsp:cNvPr id="0" name=""/>
        <dsp:cNvSpPr/>
      </dsp:nvSpPr>
      <dsp:spPr>
        <a:xfrm>
          <a:off x="422910" y="1565814"/>
          <a:ext cx="1268730" cy="317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endParaRPr lang="en-US" sz="1100" b="1" kern="1200" dirty="0"/>
        </a:p>
      </dsp:txBody>
      <dsp:txXfrm>
        <a:off x="422910" y="1565814"/>
        <a:ext cx="1268730" cy="317182"/>
      </dsp:txXfrm>
    </dsp:sp>
    <dsp:sp modelId="{F153E399-9672-4D3E-9F51-EA175C8FF86C}">
      <dsp:nvSpPr>
        <dsp:cNvPr id="0" name=""/>
        <dsp:cNvSpPr/>
      </dsp:nvSpPr>
      <dsp:spPr>
        <a:xfrm>
          <a:off x="869080" y="780893"/>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TUCs</a:t>
          </a:r>
        </a:p>
      </dsp:txBody>
      <dsp:txXfrm>
        <a:off x="938755" y="850568"/>
        <a:ext cx="336423" cy="336423"/>
      </dsp:txXfrm>
    </dsp:sp>
    <dsp:sp modelId="{933CFEA2-2089-48CF-A3CD-2F7A71157BC3}">
      <dsp:nvSpPr>
        <dsp:cNvPr id="0" name=""/>
        <dsp:cNvSpPr/>
      </dsp:nvSpPr>
      <dsp:spPr>
        <a:xfrm>
          <a:off x="528637" y="423957"/>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NRT Data - links</a:t>
          </a:r>
        </a:p>
      </dsp:txBody>
      <dsp:txXfrm>
        <a:off x="598312" y="493632"/>
        <a:ext cx="336423" cy="336423"/>
      </dsp:txXfrm>
    </dsp:sp>
    <dsp:sp modelId="{5DEED714-0195-485B-BADC-E3B91BDB7BB8}">
      <dsp:nvSpPr>
        <dsp:cNvPr id="0" name=""/>
        <dsp:cNvSpPr/>
      </dsp:nvSpPr>
      <dsp:spPr>
        <a:xfrm>
          <a:off x="1014984" y="308926"/>
          <a:ext cx="475773" cy="47577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Order of Battle</a:t>
          </a:r>
        </a:p>
      </dsp:txBody>
      <dsp:txXfrm>
        <a:off x="1084659" y="378601"/>
        <a:ext cx="336423" cy="336423"/>
      </dsp:txXfrm>
    </dsp:sp>
    <dsp:sp modelId="{733E531E-95DF-4AF9-96DC-808555672C46}">
      <dsp:nvSpPr>
        <dsp:cNvPr id="0" name=""/>
        <dsp:cNvSpPr/>
      </dsp:nvSpPr>
      <dsp:spPr>
        <a:xfrm>
          <a:off x="317182" y="212502"/>
          <a:ext cx="1480185" cy="1184148"/>
        </a:xfrm>
        <a:prstGeom prst="funnel">
          <a:avLst/>
        </a:prstGeom>
        <a:solidFill>
          <a:schemeClr val="dk1">
            <a:alpha val="40000"/>
            <a:tint val="40000"/>
            <a:hueOff val="0"/>
            <a:satOff val="0"/>
            <a:lumOff val="0"/>
            <a:alphaOff val="0"/>
          </a:schemeClr>
        </a:solidFill>
        <a:ln w="9525" cap="flat" cmpd="sng" algn="ctr">
          <a:solidFill>
            <a:schemeClr val="dk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5.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6.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7.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8.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06A7301-E8CF-456B-A531-C89006D4E70B}" type="datetimeFigureOut">
              <a:rPr lang="en-US" smtClean="0"/>
              <a:pPr/>
              <a:t>3/13/2024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5DB5908-3AF9-4A71-81D2-FF98A5E99B3F}" type="slidenum">
              <a:rPr lang="en-US" smtClean="0"/>
              <a:pPr/>
              <a:t>‹#›</a:t>
            </a:fld>
            <a:endParaRPr lang="en-US"/>
          </a:p>
        </p:txBody>
      </p:sp>
    </p:spTree>
    <p:extLst>
      <p:ext uri="{BB962C8B-B14F-4D97-AF65-F5344CB8AC3E}">
        <p14:creationId xmlns:p14="http://schemas.microsoft.com/office/powerpoint/2010/main" val="1313806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933730">
              <a:defRPr sz="1400">
                <a:solidFill>
                  <a:schemeClr val="tx1"/>
                </a:solidFill>
                <a:latin typeface="Arial" charset="0"/>
              </a:defRPr>
            </a:lvl1pPr>
            <a:lvl2pPr marL="743173" indent="-285836" defTabSz="933730">
              <a:defRPr sz="1400">
                <a:solidFill>
                  <a:schemeClr val="tx1"/>
                </a:solidFill>
                <a:latin typeface="Arial" charset="0"/>
              </a:defRPr>
            </a:lvl2pPr>
            <a:lvl3pPr marL="1143343" indent="-228669" defTabSz="933730">
              <a:defRPr sz="1400">
                <a:solidFill>
                  <a:schemeClr val="tx1"/>
                </a:solidFill>
                <a:latin typeface="Arial" charset="0"/>
              </a:defRPr>
            </a:lvl3pPr>
            <a:lvl4pPr marL="1600680" indent="-228669" defTabSz="933730">
              <a:defRPr sz="1400">
                <a:solidFill>
                  <a:schemeClr val="tx1"/>
                </a:solidFill>
                <a:latin typeface="Arial" charset="0"/>
              </a:defRPr>
            </a:lvl4pPr>
            <a:lvl5pPr marL="2058017" indent="-228669" defTabSz="933730">
              <a:defRPr sz="1400">
                <a:solidFill>
                  <a:schemeClr val="tx1"/>
                </a:solidFill>
                <a:latin typeface="Arial" charset="0"/>
              </a:defRPr>
            </a:lvl5pPr>
            <a:lvl6pPr marL="2515354" indent="-228669" algn="ctr" defTabSz="933730" eaLnBrk="0" fontAlgn="base" hangingPunct="0">
              <a:spcBef>
                <a:spcPct val="0"/>
              </a:spcBef>
              <a:spcAft>
                <a:spcPct val="0"/>
              </a:spcAft>
              <a:defRPr sz="1400">
                <a:solidFill>
                  <a:schemeClr val="tx1"/>
                </a:solidFill>
                <a:latin typeface="Arial" charset="0"/>
              </a:defRPr>
            </a:lvl6pPr>
            <a:lvl7pPr marL="2972692" indent="-228669" algn="ctr" defTabSz="933730" eaLnBrk="0" fontAlgn="base" hangingPunct="0">
              <a:spcBef>
                <a:spcPct val="0"/>
              </a:spcBef>
              <a:spcAft>
                <a:spcPct val="0"/>
              </a:spcAft>
              <a:defRPr sz="1400">
                <a:solidFill>
                  <a:schemeClr val="tx1"/>
                </a:solidFill>
                <a:latin typeface="Arial" charset="0"/>
              </a:defRPr>
            </a:lvl7pPr>
            <a:lvl8pPr marL="3430029" indent="-228669" algn="ctr" defTabSz="933730" eaLnBrk="0" fontAlgn="base" hangingPunct="0">
              <a:spcBef>
                <a:spcPct val="0"/>
              </a:spcBef>
              <a:spcAft>
                <a:spcPct val="0"/>
              </a:spcAft>
              <a:defRPr sz="1400">
                <a:solidFill>
                  <a:schemeClr val="tx1"/>
                </a:solidFill>
                <a:latin typeface="Arial" charset="0"/>
              </a:defRPr>
            </a:lvl8pPr>
            <a:lvl9pPr marL="3887366" indent="-228669" algn="ctr" defTabSz="933730" eaLnBrk="0" fontAlgn="base" hangingPunct="0">
              <a:spcBef>
                <a:spcPct val="0"/>
              </a:spcBef>
              <a:spcAft>
                <a:spcPct val="0"/>
              </a:spcAft>
              <a:defRPr sz="1400">
                <a:solidFill>
                  <a:schemeClr val="tx1"/>
                </a:solidFill>
                <a:latin typeface="Arial" charset="0"/>
              </a:defRPr>
            </a:lvl9pPr>
          </a:lstStyle>
          <a:p>
            <a:pPr marL="0" marR="0" lvl="0" indent="0" algn="r" defTabSz="933730" rtl="0" eaLnBrk="0" fontAlgn="base" latinLnBrk="0" hangingPunct="0">
              <a:lnSpc>
                <a:spcPct val="100000"/>
              </a:lnSpc>
              <a:spcBef>
                <a:spcPct val="0"/>
              </a:spcBef>
              <a:spcAft>
                <a:spcPct val="0"/>
              </a:spcAft>
              <a:buClrTx/>
              <a:buSzTx/>
              <a:buFontTx/>
              <a:buNone/>
              <a:tabLst/>
              <a:defRPr/>
            </a:pPr>
            <a:fld id="{000B7E70-7275-453C-8455-39DB6D40658D}"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33730" rtl="0" eaLnBrk="0" fontAlgn="base" latinLnBrk="0" hangingPunct="0">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3851892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p:txBody>
      </p:sp>
    </p:spTree>
    <p:extLst>
      <p:ext uri="{BB962C8B-B14F-4D97-AF65-F5344CB8AC3E}">
        <p14:creationId xmlns:p14="http://schemas.microsoft.com/office/powerpoint/2010/main" val="34082792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p:txBody>
      </p:sp>
    </p:spTree>
    <p:extLst>
      <p:ext uri="{BB962C8B-B14F-4D97-AF65-F5344CB8AC3E}">
        <p14:creationId xmlns:p14="http://schemas.microsoft.com/office/powerpoint/2010/main" val="13045337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12306506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16992852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42683812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31446043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39701836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7450"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34327970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18448246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1617554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Slide Number Placeholder 3"/>
          <p:cNvSpPr>
            <a:spLocks noGrp="1"/>
          </p:cNvSpPr>
          <p:nvPr>
            <p:ph type="sldNum" sz="quarter" idx="5"/>
          </p:nvPr>
        </p:nvSpPr>
        <p:spPr/>
        <p:txBody>
          <a:bodyPr/>
          <a:lstStyle/>
          <a:p>
            <a:pPr marL="0" marR="0" lvl="0" indent="0" algn="r" defTabSz="932311" rtl="0" eaLnBrk="0" fontAlgn="base" latinLnBrk="0" hangingPunct="0">
              <a:lnSpc>
                <a:spcPct val="100000"/>
              </a:lnSpc>
              <a:spcBef>
                <a:spcPct val="0"/>
              </a:spcBef>
              <a:spcAft>
                <a:spcPct val="0"/>
              </a:spcAft>
              <a:buClrTx/>
              <a:buSzTx/>
              <a:buFontTx/>
              <a:buNone/>
              <a:tabLst/>
              <a:defRPr/>
            </a:pPr>
            <a:fld id="{BFDA2AEB-4D0C-47C5-B5F5-E02121C71035}"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32311"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9664374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23733978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34415277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824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932890" eaLnBrk="0" hangingPunct="0">
              <a:defRPr sz="1400">
                <a:solidFill>
                  <a:schemeClr val="tx1"/>
                </a:solidFill>
                <a:latin typeface="Arial" charset="0"/>
              </a:defRPr>
            </a:lvl1pPr>
            <a:lvl2pPr marL="747590" indent="-287534" defTabSz="932890" eaLnBrk="0" hangingPunct="0">
              <a:defRPr sz="1400">
                <a:solidFill>
                  <a:schemeClr val="tx1"/>
                </a:solidFill>
                <a:latin typeface="Arial" charset="0"/>
              </a:defRPr>
            </a:lvl2pPr>
            <a:lvl3pPr marL="1150138" indent="-230028" defTabSz="932890" eaLnBrk="0" hangingPunct="0">
              <a:defRPr sz="1400">
                <a:solidFill>
                  <a:schemeClr val="tx1"/>
                </a:solidFill>
                <a:latin typeface="Arial" charset="0"/>
              </a:defRPr>
            </a:lvl3pPr>
            <a:lvl4pPr marL="1610194" indent="-230028" defTabSz="932890" eaLnBrk="0" hangingPunct="0">
              <a:defRPr sz="1400">
                <a:solidFill>
                  <a:schemeClr val="tx1"/>
                </a:solidFill>
                <a:latin typeface="Arial" charset="0"/>
              </a:defRPr>
            </a:lvl4pPr>
            <a:lvl5pPr marL="2070248" indent="-230028" defTabSz="932890" eaLnBrk="0" hangingPunct="0">
              <a:defRPr sz="1400">
                <a:solidFill>
                  <a:schemeClr val="tx1"/>
                </a:solidFill>
                <a:latin typeface="Arial" charset="0"/>
              </a:defRPr>
            </a:lvl5pPr>
            <a:lvl6pPr marL="2530304" indent="-230028" defTabSz="932890" eaLnBrk="0" fontAlgn="base" hangingPunct="0">
              <a:spcBef>
                <a:spcPct val="0"/>
              </a:spcBef>
              <a:spcAft>
                <a:spcPct val="0"/>
              </a:spcAft>
              <a:defRPr sz="1400">
                <a:solidFill>
                  <a:schemeClr val="tx1"/>
                </a:solidFill>
                <a:latin typeface="Arial" charset="0"/>
              </a:defRPr>
            </a:lvl6pPr>
            <a:lvl7pPr marL="2990359" indent="-230028" defTabSz="932890" eaLnBrk="0" fontAlgn="base" hangingPunct="0">
              <a:spcBef>
                <a:spcPct val="0"/>
              </a:spcBef>
              <a:spcAft>
                <a:spcPct val="0"/>
              </a:spcAft>
              <a:defRPr sz="1400">
                <a:solidFill>
                  <a:schemeClr val="tx1"/>
                </a:solidFill>
                <a:latin typeface="Arial" charset="0"/>
              </a:defRPr>
            </a:lvl7pPr>
            <a:lvl8pPr marL="3450414" indent="-230028" defTabSz="932890" eaLnBrk="0" fontAlgn="base" hangingPunct="0">
              <a:spcBef>
                <a:spcPct val="0"/>
              </a:spcBef>
              <a:spcAft>
                <a:spcPct val="0"/>
              </a:spcAft>
              <a:defRPr sz="1400">
                <a:solidFill>
                  <a:schemeClr val="tx1"/>
                </a:solidFill>
                <a:latin typeface="Arial" charset="0"/>
              </a:defRPr>
            </a:lvl8pPr>
            <a:lvl9pPr marL="3910469" indent="-230028" defTabSz="932890" eaLnBrk="0" fontAlgn="base" hangingPunct="0">
              <a:spcBef>
                <a:spcPct val="0"/>
              </a:spcBef>
              <a:spcAft>
                <a:spcPct val="0"/>
              </a:spcAft>
              <a:defRPr sz="1400">
                <a:solidFill>
                  <a:schemeClr val="tx1"/>
                </a:solidFill>
                <a:latin typeface="Arial" charset="0"/>
              </a:defRPr>
            </a:lvl9pPr>
          </a:lstStyle>
          <a:p>
            <a:fld id="{E729F578-4857-4A52-9A20-CB16C5069D1C}" type="slidenum">
              <a:rPr lang="en-US" sz="1200">
                <a:solidFill>
                  <a:prstClr val="black"/>
                </a:solidFill>
              </a:rPr>
              <a:pPr/>
              <a:t>22</a:t>
            </a:fld>
            <a:endParaRPr lang="en-US" sz="1200">
              <a:solidFill>
                <a:prstClr val="black"/>
              </a:solidFill>
            </a:endParaRPr>
          </a:p>
        </p:txBody>
      </p:sp>
    </p:spTree>
    <p:extLst>
      <p:ext uri="{BB962C8B-B14F-4D97-AF65-F5344CB8AC3E}">
        <p14:creationId xmlns:p14="http://schemas.microsoft.com/office/powerpoint/2010/main" val="12667499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a:ln/>
        </p:spPr>
      </p:sp>
      <p:sp>
        <p:nvSpPr>
          <p:cNvPr id="14438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t>Weaknesses of RF-A RFI Forum:</a:t>
            </a:r>
          </a:p>
          <a:p>
            <a:endParaRPr lang="en-US"/>
          </a:p>
          <a:p>
            <a:r>
              <a:rPr lang="en-US"/>
              <a:t>Scenario-ism, basically because this is a simulated real world scenario, the RFI format that participants fill in isn’t going to be what a real-world RFI format would be. Also, because AM/PM vuls are very similar, the participants tend to copy and paste RFI’s they sent for the AM shift, and ask an identical question for the PM shift. There have also been instances where participants will confuse the AM/PM vuls and use information gathered from AM and use them during the PM vul. </a:t>
            </a:r>
          </a:p>
          <a:p>
            <a:endParaRPr lang="en-US"/>
          </a:p>
          <a:p>
            <a:r>
              <a:rPr lang="en-US"/>
              <a:t>Even though this is simulated, the process of filling out particular portions of the RFI, and submitting them to a ‘geographically separated’ AOC to receive answers is good practice for what a real life situation would be. Participants are not allowed to come to the white force cell in person and ask any RFI’s. If There is a particular question that needs immediate attention, there is a VOIP that the CIC can call, answered by a member of the White Force Team and they will receive an answer within a short time frame, while RFI’s sometimes take up to an hour to be returned via the website. </a:t>
            </a:r>
          </a:p>
        </p:txBody>
      </p:sp>
      <p:sp>
        <p:nvSpPr>
          <p:cNvPr id="14438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932890" eaLnBrk="0" hangingPunct="0">
              <a:defRPr sz="1400">
                <a:solidFill>
                  <a:schemeClr val="tx1"/>
                </a:solidFill>
                <a:latin typeface="Arial" charset="0"/>
              </a:defRPr>
            </a:lvl1pPr>
            <a:lvl2pPr marL="747590" indent="-287534" defTabSz="932890" eaLnBrk="0" hangingPunct="0">
              <a:defRPr sz="1400">
                <a:solidFill>
                  <a:schemeClr val="tx1"/>
                </a:solidFill>
                <a:latin typeface="Arial" charset="0"/>
              </a:defRPr>
            </a:lvl2pPr>
            <a:lvl3pPr marL="1150138" indent="-230028" defTabSz="932890" eaLnBrk="0" hangingPunct="0">
              <a:defRPr sz="1400">
                <a:solidFill>
                  <a:schemeClr val="tx1"/>
                </a:solidFill>
                <a:latin typeface="Arial" charset="0"/>
              </a:defRPr>
            </a:lvl3pPr>
            <a:lvl4pPr marL="1610194" indent="-230028" defTabSz="932890" eaLnBrk="0" hangingPunct="0">
              <a:defRPr sz="1400">
                <a:solidFill>
                  <a:schemeClr val="tx1"/>
                </a:solidFill>
                <a:latin typeface="Arial" charset="0"/>
              </a:defRPr>
            </a:lvl4pPr>
            <a:lvl5pPr marL="2070248" indent="-230028" defTabSz="932890" eaLnBrk="0" hangingPunct="0">
              <a:defRPr sz="1400">
                <a:solidFill>
                  <a:schemeClr val="tx1"/>
                </a:solidFill>
                <a:latin typeface="Arial" charset="0"/>
              </a:defRPr>
            </a:lvl5pPr>
            <a:lvl6pPr marL="2530304" indent="-230028" defTabSz="932890" eaLnBrk="0" fontAlgn="base" hangingPunct="0">
              <a:spcBef>
                <a:spcPct val="0"/>
              </a:spcBef>
              <a:spcAft>
                <a:spcPct val="0"/>
              </a:spcAft>
              <a:defRPr sz="1400">
                <a:solidFill>
                  <a:schemeClr val="tx1"/>
                </a:solidFill>
                <a:latin typeface="Arial" charset="0"/>
              </a:defRPr>
            </a:lvl6pPr>
            <a:lvl7pPr marL="2990359" indent="-230028" defTabSz="932890" eaLnBrk="0" fontAlgn="base" hangingPunct="0">
              <a:spcBef>
                <a:spcPct val="0"/>
              </a:spcBef>
              <a:spcAft>
                <a:spcPct val="0"/>
              </a:spcAft>
              <a:defRPr sz="1400">
                <a:solidFill>
                  <a:schemeClr val="tx1"/>
                </a:solidFill>
                <a:latin typeface="Arial" charset="0"/>
              </a:defRPr>
            </a:lvl7pPr>
            <a:lvl8pPr marL="3450414" indent="-230028" defTabSz="932890" eaLnBrk="0" fontAlgn="base" hangingPunct="0">
              <a:spcBef>
                <a:spcPct val="0"/>
              </a:spcBef>
              <a:spcAft>
                <a:spcPct val="0"/>
              </a:spcAft>
              <a:defRPr sz="1400">
                <a:solidFill>
                  <a:schemeClr val="tx1"/>
                </a:solidFill>
                <a:latin typeface="Arial" charset="0"/>
              </a:defRPr>
            </a:lvl8pPr>
            <a:lvl9pPr marL="3910469" indent="-230028" defTabSz="932890" eaLnBrk="0" fontAlgn="base" hangingPunct="0">
              <a:spcBef>
                <a:spcPct val="0"/>
              </a:spcBef>
              <a:spcAft>
                <a:spcPct val="0"/>
              </a:spcAft>
              <a:defRPr sz="1400">
                <a:solidFill>
                  <a:schemeClr val="tx1"/>
                </a:solidFill>
                <a:latin typeface="Arial" charset="0"/>
              </a:defRPr>
            </a:lvl9pPr>
          </a:lstStyle>
          <a:p>
            <a:fld id="{F8909632-AE34-4069-920E-93F15E5ACEFA}" type="slidenum">
              <a:rPr lang="en-US" sz="1200">
                <a:solidFill>
                  <a:prstClr val="black"/>
                </a:solidFill>
              </a:rPr>
              <a:pPr/>
              <a:t>23</a:t>
            </a:fld>
            <a:endParaRPr lang="en-US" sz="1200">
              <a:solidFill>
                <a:prstClr val="black"/>
              </a:solidFill>
            </a:endParaRPr>
          </a:p>
        </p:txBody>
      </p:sp>
    </p:spTree>
    <p:extLst>
      <p:ext uri="{BB962C8B-B14F-4D97-AF65-F5344CB8AC3E}">
        <p14:creationId xmlns:p14="http://schemas.microsoft.com/office/powerpoint/2010/main" val="42825719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a:ln/>
        </p:spPr>
      </p:sp>
      <p:sp>
        <p:nvSpPr>
          <p:cNvPr id="1454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t>APC: Armored personnel carrier</a:t>
            </a:r>
          </a:p>
        </p:txBody>
      </p:sp>
      <p:sp>
        <p:nvSpPr>
          <p:cNvPr id="14541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932890" eaLnBrk="0" hangingPunct="0">
              <a:defRPr sz="1400">
                <a:solidFill>
                  <a:schemeClr val="tx1"/>
                </a:solidFill>
                <a:latin typeface="Arial" charset="0"/>
              </a:defRPr>
            </a:lvl1pPr>
            <a:lvl2pPr marL="747590" indent="-287534" defTabSz="932890" eaLnBrk="0" hangingPunct="0">
              <a:defRPr sz="1400">
                <a:solidFill>
                  <a:schemeClr val="tx1"/>
                </a:solidFill>
                <a:latin typeface="Arial" charset="0"/>
              </a:defRPr>
            </a:lvl2pPr>
            <a:lvl3pPr marL="1150138" indent="-230028" defTabSz="932890" eaLnBrk="0" hangingPunct="0">
              <a:defRPr sz="1400">
                <a:solidFill>
                  <a:schemeClr val="tx1"/>
                </a:solidFill>
                <a:latin typeface="Arial" charset="0"/>
              </a:defRPr>
            </a:lvl3pPr>
            <a:lvl4pPr marL="1610194" indent="-230028" defTabSz="932890" eaLnBrk="0" hangingPunct="0">
              <a:defRPr sz="1400">
                <a:solidFill>
                  <a:schemeClr val="tx1"/>
                </a:solidFill>
                <a:latin typeface="Arial" charset="0"/>
              </a:defRPr>
            </a:lvl4pPr>
            <a:lvl5pPr marL="2070248" indent="-230028" defTabSz="932890" eaLnBrk="0" hangingPunct="0">
              <a:defRPr sz="1400">
                <a:solidFill>
                  <a:schemeClr val="tx1"/>
                </a:solidFill>
                <a:latin typeface="Arial" charset="0"/>
              </a:defRPr>
            </a:lvl5pPr>
            <a:lvl6pPr marL="2530304" indent="-230028" defTabSz="932890" eaLnBrk="0" fontAlgn="base" hangingPunct="0">
              <a:spcBef>
                <a:spcPct val="0"/>
              </a:spcBef>
              <a:spcAft>
                <a:spcPct val="0"/>
              </a:spcAft>
              <a:defRPr sz="1400">
                <a:solidFill>
                  <a:schemeClr val="tx1"/>
                </a:solidFill>
                <a:latin typeface="Arial" charset="0"/>
              </a:defRPr>
            </a:lvl6pPr>
            <a:lvl7pPr marL="2990359" indent="-230028" defTabSz="932890" eaLnBrk="0" fontAlgn="base" hangingPunct="0">
              <a:spcBef>
                <a:spcPct val="0"/>
              </a:spcBef>
              <a:spcAft>
                <a:spcPct val="0"/>
              </a:spcAft>
              <a:defRPr sz="1400">
                <a:solidFill>
                  <a:schemeClr val="tx1"/>
                </a:solidFill>
                <a:latin typeface="Arial" charset="0"/>
              </a:defRPr>
            </a:lvl7pPr>
            <a:lvl8pPr marL="3450414" indent="-230028" defTabSz="932890" eaLnBrk="0" fontAlgn="base" hangingPunct="0">
              <a:spcBef>
                <a:spcPct val="0"/>
              </a:spcBef>
              <a:spcAft>
                <a:spcPct val="0"/>
              </a:spcAft>
              <a:defRPr sz="1400">
                <a:solidFill>
                  <a:schemeClr val="tx1"/>
                </a:solidFill>
                <a:latin typeface="Arial" charset="0"/>
              </a:defRPr>
            </a:lvl8pPr>
            <a:lvl9pPr marL="3910469" indent="-230028" defTabSz="932890" eaLnBrk="0" fontAlgn="base" hangingPunct="0">
              <a:spcBef>
                <a:spcPct val="0"/>
              </a:spcBef>
              <a:spcAft>
                <a:spcPct val="0"/>
              </a:spcAft>
              <a:defRPr sz="1400">
                <a:solidFill>
                  <a:schemeClr val="tx1"/>
                </a:solidFill>
                <a:latin typeface="Arial" charset="0"/>
              </a:defRPr>
            </a:lvl9pPr>
          </a:lstStyle>
          <a:p>
            <a:fld id="{AACAC4D3-FFBF-4D7D-8F7C-B7A0ED7CB6F0}" type="slidenum">
              <a:rPr lang="en-US" sz="1200">
                <a:solidFill>
                  <a:prstClr val="black"/>
                </a:solidFill>
              </a:rPr>
              <a:pPr/>
              <a:t>24</a:t>
            </a:fld>
            <a:endParaRPr lang="en-US" sz="1200">
              <a:solidFill>
                <a:prstClr val="black"/>
              </a:solidFill>
            </a:endParaRPr>
          </a:p>
        </p:txBody>
      </p:sp>
    </p:spTree>
    <p:extLst>
      <p:ext uri="{BB962C8B-B14F-4D97-AF65-F5344CB8AC3E}">
        <p14:creationId xmlns:p14="http://schemas.microsoft.com/office/powerpoint/2010/main" val="13173833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16596117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12982935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25997163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Grp="1" noRot="1" noChangeAspect="1" noChangeArrowheads="1" noTextEdit="1"/>
          </p:cNvSpPr>
          <p:nvPr>
            <p:ph type="sldImg"/>
          </p:nvPr>
        </p:nvSpPr>
        <p:spPr>
          <a:xfrm>
            <a:off x="2338388" y="1049338"/>
            <a:ext cx="2455862" cy="1841500"/>
          </a:xfrm>
          <a:ln/>
        </p:spPr>
      </p:sp>
      <p:sp>
        <p:nvSpPr>
          <p:cNvPr id="39939" name="Rectangle 5"/>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(U) Is another sortie necessary? Attack that target again? Possibly another DCA sortie? </a:t>
            </a:r>
          </a:p>
          <a:p>
            <a:r>
              <a:rPr lang="en-US" altLang="en-US" dirty="0"/>
              <a:t>(U) All the answers are determined/initiated by the debriefing. </a:t>
            </a:r>
          </a:p>
          <a:p>
            <a:r>
              <a:rPr lang="en-US" altLang="en-US" dirty="0"/>
              <a:t>(U) Sound debriefing can result in a reduced sortie requirement and one less aircrew put in </a:t>
            </a:r>
            <a:r>
              <a:rPr lang="en-US" altLang="en-US" i="1" dirty="0"/>
              <a:t>harm’s way</a:t>
            </a:r>
            <a:r>
              <a:rPr lang="en-US" altLang="en-US" dirty="0"/>
              <a:t>.</a:t>
            </a:r>
          </a:p>
        </p:txBody>
      </p:sp>
    </p:spTree>
    <p:extLst>
      <p:ext uri="{BB962C8B-B14F-4D97-AF65-F5344CB8AC3E}">
        <p14:creationId xmlns:p14="http://schemas.microsoft.com/office/powerpoint/2010/main" val="19525590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4"/>
          <p:cNvSpPr>
            <a:spLocks noGrp="1" noRot="1" noChangeAspect="1" noChangeArrowheads="1" noTextEdit="1"/>
          </p:cNvSpPr>
          <p:nvPr>
            <p:ph type="sldImg"/>
          </p:nvPr>
        </p:nvSpPr>
        <p:spPr>
          <a:xfrm>
            <a:off x="2338388" y="1049338"/>
            <a:ext cx="2455862" cy="1841500"/>
          </a:xfrm>
          <a:ln/>
        </p:spPr>
      </p:sp>
      <p:sp>
        <p:nvSpPr>
          <p:cNvPr id="40963" name="Rectangle 5"/>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(U) A good debriefing must evolve into a good report or no one, but the author, will understand the mission.</a:t>
            </a:r>
          </a:p>
          <a:p>
            <a:r>
              <a:rPr lang="en-US" altLang="en-US" dirty="0"/>
              <a:t>(U) HHQ often does not have recent squadron experience; therefore, sound reporting with minimal jargon is essential.</a:t>
            </a:r>
          </a:p>
          <a:p>
            <a:r>
              <a:rPr lang="en-US" altLang="en-US" dirty="0"/>
              <a:t>(U) Mission results are primary. Utilize parentheses to </a:t>
            </a:r>
            <a:br>
              <a:rPr lang="en-US" altLang="en-US" dirty="0"/>
            </a:br>
            <a:r>
              <a:rPr lang="en-US" altLang="en-US" dirty="0"/>
              <a:t>explain acronyms.</a:t>
            </a:r>
          </a:p>
          <a:p>
            <a:pPr lvl="1"/>
            <a:r>
              <a:rPr lang="en-US" altLang="en-US" dirty="0"/>
              <a:t>(U) IWO:</a:t>
            </a:r>
          </a:p>
          <a:p>
            <a:pPr lvl="1"/>
            <a:r>
              <a:rPr lang="en-US" altLang="en-US" dirty="0"/>
              <a:t>(U) Responsible for quality.</a:t>
            </a:r>
          </a:p>
          <a:p>
            <a:pPr lvl="1"/>
            <a:r>
              <a:rPr lang="en-US" altLang="en-US" dirty="0"/>
              <a:t>(U) Responsible for building accurate picture/assessment.</a:t>
            </a:r>
          </a:p>
          <a:p>
            <a:pPr lvl="1"/>
            <a:r>
              <a:rPr lang="en-US" altLang="en-US" dirty="0"/>
              <a:t>(U) Fuse MISREP data with other MISREP/INT.</a:t>
            </a:r>
          </a:p>
          <a:p>
            <a:pPr lvl="1"/>
            <a:r>
              <a:rPr lang="en-US" altLang="en-US" dirty="0"/>
              <a:t>(U) RWR vs known ambiguities vs other sources.</a:t>
            </a:r>
          </a:p>
          <a:p>
            <a:r>
              <a:rPr lang="en-US" altLang="en-US" dirty="0"/>
              <a:t>(U) RWR: </a:t>
            </a:r>
            <a:r>
              <a:rPr lang="en-US" altLang="en-US" dirty="0" err="1"/>
              <a:t>Loc</a:t>
            </a:r>
            <a:r>
              <a:rPr lang="en-US" altLang="en-US" dirty="0"/>
              <a:t>, BRGT, symbol, duration, tone.</a:t>
            </a:r>
          </a:p>
          <a:p>
            <a:r>
              <a:rPr lang="en-US" altLang="en-US" dirty="0"/>
              <a:t>(U) Ambiguities: </a:t>
            </a:r>
            <a:r>
              <a:rPr lang="en-US" altLang="en-US" dirty="0" err="1"/>
              <a:t>Troposcatter</a:t>
            </a:r>
            <a:r>
              <a:rPr lang="en-US" altLang="en-US" dirty="0"/>
              <a:t> communications, jammers, other</a:t>
            </a:r>
            <a:br>
              <a:rPr lang="en-US" altLang="en-US" dirty="0"/>
            </a:br>
            <a:r>
              <a:rPr lang="en-US" altLang="en-US" dirty="0"/>
              <a:t>radars *counterbattery*.</a:t>
            </a:r>
          </a:p>
        </p:txBody>
      </p:sp>
    </p:spTree>
    <p:extLst>
      <p:ext uri="{BB962C8B-B14F-4D97-AF65-F5344CB8AC3E}">
        <p14:creationId xmlns:p14="http://schemas.microsoft.com/office/powerpoint/2010/main" val="2082823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7450" cy="1843088"/>
          </a:xfrm>
        </p:spPr>
      </p:sp>
      <p:sp>
        <p:nvSpPr>
          <p:cNvPr id="3" name="Notes Placeholder 2"/>
          <p:cNvSpPr>
            <a:spLocks noGrp="1"/>
          </p:cNvSpPr>
          <p:nvPr>
            <p:ph type="body" idx="1"/>
          </p:nvPr>
        </p:nvSpPr>
        <p:spPr/>
        <p:txBody>
          <a:bodyPr/>
          <a:lstStyle/>
          <a:p>
            <a:pPr defTabSz="931774" eaLnBrk="0" fontAlgn="base" hangingPunct="0">
              <a:spcBef>
                <a:spcPts val="306"/>
              </a:spcBef>
              <a:spcAft>
                <a:spcPts val="306"/>
              </a:spcAft>
              <a:defRPr/>
            </a:pPr>
            <a:r>
              <a:rPr lang="en-US" dirty="0"/>
              <a:t>(U)</a:t>
            </a:r>
            <a:r>
              <a:rPr lang="en-US" baseline="0" dirty="0"/>
              <a:t> Review slide.</a:t>
            </a:r>
            <a:endParaRPr lang="en-US" dirty="0"/>
          </a:p>
          <a:p>
            <a:endParaRPr lang="en-US" dirty="0"/>
          </a:p>
        </p:txBody>
      </p:sp>
    </p:spTree>
    <p:extLst>
      <p:ext uri="{BB962C8B-B14F-4D97-AF65-F5344CB8AC3E}">
        <p14:creationId xmlns:p14="http://schemas.microsoft.com/office/powerpoint/2010/main" val="1023086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4"/>
          <p:cNvSpPr>
            <a:spLocks noGrp="1" noRot="1" noChangeAspect="1" noChangeArrowheads="1" noTextEdit="1"/>
          </p:cNvSpPr>
          <p:nvPr>
            <p:ph type="sldImg"/>
          </p:nvPr>
        </p:nvSpPr>
        <p:spPr>
          <a:xfrm>
            <a:off x="2338388" y="1049338"/>
            <a:ext cx="2455862" cy="1841500"/>
          </a:xfrm>
          <a:ln/>
        </p:spPr>
      </p:sp>
      <p:sp>
        <p:nvSpPr>
          <p:cNvPr id="40963" name="Rectangle 5"/>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(U) A good debriefing must evolve into a good report or no one, but the author, will understand the mission.</a:t>
            </a:r>
          </a:p>
          <a:p>
            <a:r>
              <a:rPr lang="en-US" altLang="en-US" dirty="0"/>
              <a:t>(U) HHQ often does not have recent squadron experience; therefore, sound reporting with minimal jargon is essential.</a:t>
            </a:r>
          </a:p>
          <a:p>
            <a:r>
              <a:rPr lang="en-US" altLang="en-US" dirty="0"/>
              <a:t>(U) Mission results are primary. Utilize parentheses to </a:t>
            </a:r>
            <a:br>
              <a:rPr lang="en-US" altLang="en-US" dirty="0"/>
            </a:br>
            <a:r>
              <a:rPr lang="en-US" altLang="en-US" dirty="0"/>
              <a:t>explain acronyms.</a:t>
            </a:r>
          </a:p>
          <a:p>
            <a:pPr lvl="1"/>
            <a:r>
              <a:rPr lang="en-US" altLang="en-US" dirty="0"/>
              <a:t>(U) IWO:</a:t>
            </a:r>
          </a:p>
          <a:p>
            <a:pPr lvl="1"/>
            <a:r>
              <a:rPr lang="en-US" altLang="en-US" dirty="0"/>
              <a:t>(U) Responsible for quality.</a:t>
            </a:r>
          </a:p>
          <a:p>
            <a:pPr lvl="1"/>
            <a:r>
              <a:rPr lang="en-US" altLang="en-US" dirty="0"/>
              <a:t>(U) Responsible for building accurate picture/assessment.</a:t>
            </a:r>
          </a:p>
          <a:p>
            <a:pPr lvl="1"/>
            <a:r>
              <a:rPr lang="en-US" altLang="en-US" dirty="0"/>
              <a:t>(U) Fuse MISREP data with other MISREP/INT.</a:t>
            </a:r>
          </a:p>
          <a:p>
            <a:pPr lvl="1"/>
            <a:r>
              <a:rPr lang="en-US" altLang="en-US" dirty="0"/>
              <a:t>(U) RWR vs known ambiguities vs other sources.</a:t>
            </a:r>
          </a:p>
          <a:p>
            <a:r>
              <a:rPr lang="en-US" altLang="en-US" dirty="0"/>
              <a:t>(U) RWR: </a:t>
            </a:r>
            <a:r>
              <a:rPr lang="en-US" altLang="en-US" dirty="0" err="1"/>
              <a:t>Loc</a:t>
            </a:r>
            <a:r>
              <a:rPr lang="en-US" altLang="en-US" dirty="0"/>
              <a:t>, BRGT, symbol, duration, tone.</a:t>
            </a:r>
          </a:p>
          <a:p>
            <a:r>
              <a:rPr lang="en-US" altLang="en-US" dirty="0"/>
              <a:t>(U) Ambiguities: </a:t>
            </a:r>
            <a:r>
              <a:rPr lang="en-US" altLang="en-US" dirty="0" err="1"/>
              <a:t>Troposcatter</a:t>
            </a:r>
            <a:r>
              <a:rPr lang="en-US" altLang="en-US" dirty="0"/>
              <a:t> communications, jammers, other</a:t>
            </a:r>
            <a:br>
              <a:rPr lang="en-US" altLang="en-US" dirty="0"/>
            </a:br>
            <a:r>
              <a:rPr lang="en-US" altLang="en-US" dirty="0"/>
              <a:t>radars *counterbattery*.</a:t>
            </a:r>
          </a:p>
        </p:txBody>
      </p:sp>
    </p:spTree>
    <p:extLst>
      <p:ext uri="{BB962C8B-B14F-4D97-AF65-F5344CB8AC3E}">
        <p14:creationId xmlns:p14="http://schemas.microsoft.com/office/powerpoint/2010/main" val="130190756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1244993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pPr defTabSz="931774" eaLnBrk="0" fontAlgn="base" hangingPunct="0">
              <a:spcBef>
                <a:spcPts val="306"/>
              </a:spcBef>
              <a:spcAft>
                <a:spcPts val="306"/>
              </a:spcAft>
              <a:defRPr/>
            </a:pPr>
            <a:r>
              <a:rPr lang="en-US" dirty="0"/>
              <a:t>(U)</a:t>
            </a:r>
            <a:r>
              <a:rPr lang="en-US" baseline="0" dirty="0"/>
              <a:t> Review slide.</a:t>
            </a:r>
            <a:endParaRPr lang="en-US" dirty="0"/>
          </a:p>
          <a:p>
            <a:endParaRPr lang="en-US" dirty="0"/>
          </a:p>
        </p:txBody>
      </p:sp>
    </p:spTree>
    <p:extLst>
      <p:ext uri="{BB962C8B-B14F-4D97-AF65-F5344CB8AC3E}">
        <p14:creationId xmlns:p14="http://schemas.microsoft.com/office/powerpoint/2010/main" val="2894714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7450"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3028260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a:t>
            </a:r>
            <a:r>
              <a:rPr lang="en-US" baseline="0" dirty="0"/>
              <a:t> Review slide.</a:t>
            </a:r>
            <a:endParaRPr lang="en-US" dirty="0"/>
          </a:p>
        </p:txBody>
      </p:sp>
    </p:spTree>
    <p:extLst>
      <p:ext uri="{BB962C8B-B14F-4D97-AF65-F5344CB8AC3E}">
        <p14:creationId xmlns:p14="http://schemas.microsoft.com/office/powerpoint/2010/main" val="1688886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a:p>
            <a:endParaRPr lang="en-US" dirty="0"/>
          </a:p>
        </p:txBody>
      </p:sp>
    </p:spTree>
    <p:extLst>
      <p:ext uri="{BB962C8B-B14F-4D97-AF65-F5344CB8AC3E}">
        <p14:creationId xmlns:p14="http://schemas.microsoft.com/office/powerpoint/2010/main" val="3136508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pPr defTabSz="931774" eaLnBrk="0" fontAlgn="base" hangingPunct="0">
              <a:spcBef>
                <a:spcPts val="306"/>
              </a:spcBef>
              <a:spcAft>
                <a:spcPts val="306"/>
              </a:spcAft>
              <a:defRPr/>
            </a:pPr>
            <a:r>
              <a:rPr lang="en-US" dirty="0"/>
              <a:t>(U)</a:t>
            </a:r>
            <a:r>
              <a:rPr lang="en-US" baseline="0" dirty="0"/>
              <a:t> Review slide.</a:t>
            </a:r>
            <a:endParaRPr lang="en-US" dirty="0"/>
          </a:p>
          <a:p>
            <a:endParaRPr lang="en-US" dirty="0"/>
          </a:p>
        </p:txBody>
      </p:sp>
    </p:spTree>
    <p:extLst>
      <p:ext uri="{BB962C8B-B14F-4D97-AF65-F5344CB8AC3E}">
        <p14:creationId xmlns:p14="http://schemas.microsoft.com/office/powerpoint/2010/main" val="1858898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6800" y="882650"/>
            <a:ext cx="2459038" cy="1843088"/>
          </a:xfrm>
        </p:spPr>
      </p:sp>
      <p:sp>
        <p:nvSpPr>
          <p:cNvPr id="3" name="Notes Placeholder 2"/>
          <p:cNvSpPr>
            <a:spLocks noGrp="1"/>
          </p:cNvSpPr>
          <p:nvPr>
            <p:ph type="body" idx="1"/>
          </p:nvPr>
        </p:nvSpPr>
        <p:spPr/>
        <p:txBody>
          <a:bodyPr/>
          <a:lstStyle/>
          <a:p>
            <a:r>
              <a:rPr lang="en-US" dirty="0"/>
              <a:t>(U) Review slide.</a:t>
            </a:r>
          </a:p>
        </p:txBody>
      </p:sp>
    </p:spTree>
    <p:extLst>
      <p:ext uri="{BB962C8B-B14F-4D97-AF65-F5344CB8AC3E}">
        <p14:creationId xmlns:p14="http://schemas.microsoft.com/office/powerpoint/2010/main" val="6849117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algn="ctr" eaLnBrk="0" hangingPunct="0">
              <a:defRPr/>
            </a:pPr>
            <a:endParaRPr lang="en-US">
              <a:latin typeface="Arial" pitchFamily="34" charset="0"/>
              <a:cs typeface="+mn-cs"/>
            </a:endParaRPr>
          </a:p>
        </p:txBody>
      </p:sp>
      <p:sp>
        <p:nvSpPr>
          <p:cNvPr id="5" name="Text Box 3"/>
          <p:cNvSpPr txBox="1">
            <a:spLocks noChangeArrowheads="1"/>
          </p:cNvSpPr>
          <p:nvPr/>
        </p:nvSpPr>
        <p:spPr bwMode="auto">
          <a:xfrm>
            <a:off x="1295400" y="1233488"/>
            <a:ext cx="6553200" cy="396875"/>
          </a:xfrm>
          <a:prstGeom prst="rect">
            <a:avLst/>
          </a:prstGeom>
          <a:noFill/>
          <a:ln w="9525">
            <a:noFill/>
            <a:miter lim="800000"/>
            <a:headEnd/>
            <a:tailEnd/>
          </a:ln>
          <a:effectLst/>
        </p:spPr>
        <p:txBody>
          <a:bodyPr>
            <a:spAutoFit/>
          </a:bodyPr>
          <a:lstStyle/>
          <a:p>
            <a:pPr algn="ctr" eaLnBrk="0" hangingPunct="0">
              <a:spcBef>
                <a:spcPct val="50000"/>
              </a:spcBef>
              <a:defRPr/>
            </a:pPr>
            <a:r>
              <a:rPr lang="en-US" sz="2000" b="1" i="1" dirty="0">
                <a:latin typeface="Century Schoolbook" pitchFamily="18" charset="0"/>
                <a:cs typeface="+mn-cs"/>
              </a:rPr>
              <a:t>I n t e g r </a:t>
            </a:r>
            <a:r>
              <a:rPr lang="en-US" sz="2000" b="1" i="1" dirty="0" err="1">
                <a:latin typeface="Century Schoolbook" pitchFamily="18" charset="0"/>
                <a:cs typeface="+mn-cs"/>
              </a:rPr>
              <a:t>i</a:t>
            </a:r>
            <a:r>
              <a:rPr lang="en-US" sz="2000" b="1" i="1" dirty="0">
                <a:latin typeface="Century Schoolbook" pitchFamily="18" charset="0"/>
                <a:cs typeface="+mn-cs"/>
              </a:rPr>
              <a:t> t y  -  S e r v </a:t>
            </a:r>
            <a:r>
              <a:rPr lang="en-US" sz="2000" b="1" i="1" dirty="0" err="1">
                <a:latin typeface="Century Schoolbook" pitchFamily="18" charset="0"/>
                <a:cs typeface="+mn-cs"/>
              </a:rPr>
              <a:t>i</a:t>
            </a:r>
            <a:r>
              <a:rPr lang="en-US" sz="2000" b="1" i="1" dirty="0">
                <a:latin typeface="Century Schoolbook" pitchFamily="18" charset="0"/>
                <a:cs typeface="+mn-cs"/>
              </a:rPr>
              <a:t> c e  -  E x c e l </a:t>
            </a:r>
            <a:r>
              <a:rPr lang="en-US" sz="2000" b="1" i="1" dirty="0" err="1">
                <a:latin typeface="Century Schoolbook" pitchFamily="18" charset="0"/>
                <a:cs typeface="+mn-cs"/>
              </a:rPr>
              <a:t>l</a:t>
            </a:r>
            <a:r>
              <a:rPr lang="en-US" sz="2000" b="1" i="1" dirty="0">
                <a:latin typeface="Century Schoolbook" pitchFamily="18" charset="0"/>
                <a:cs typeface="+mn-cs"/>
              </a:rPr>
              <a:t> e n c e</a:t>
            </a:r>
          </a:p>
        </p:txBody>
      </p:sp>
      <p:sp>
        <p:nvSpPr>
          <p:cNvPr id="6" name="Line 5"/>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algn="ctr" eaLnBrk="0" hangingPunct="0">
              <a:defRPr/>
            </a:pPr>
            <a:endParaRPr lang="en-US">
              <a:latin typeface="Arial" pitchFamily="34" charset="0"/>
              <a:cs typeface="+mn-cs"/>
            </a:endParaRPr>
          </a:p>
        </p:txBody>
      </p:sp>
      <p:sp>
        <p:nvSpPr>
          <p:cNvPr id="8" name="Text Box 14"/>
          <p:cNvSpPr txBox="1">
            <a:spLocks noChangeArrowheads="1"/>
          </p:cNvSpPr>
          <p:nvPr/>
        </p:nvSpPr>
        <p:spPr bwMode="auto">
          <a:xfrm>
            <a:off x="2538413" y="500063"/>
            <a:ext cx="4067175" cy="646112"/>
          </a:xfrm>
          <a:prstGeom prst="rect">
            <a:avLst/>
          </a:prstGeom>
          <a:noFill/>
          <a:ln w="9525">
            <a:noFill/>
            <a:miter lim="800000"/>
            <a:headEnd/>
            <a:tailEnd/>
          </a:ln>
          <a:effectLst/>
        </p:spPr>
        <p:txBody>
          <a:bodyPr wrap="none">
            <a:spAutoFit/>
          </a:bodyPr>
          <a:lstStyle/>
          <a:p>
            <a:pPr algn="ctr" eaLnBrk="0" hangingPunct="0">
              <a:defRPr/>
            </a:pPr>
            <a:r>
              <a:rPr lang="en-US" sz="3600" b="1" i="1" dirty="0">
                <a:latin typeface="Arial" pitchFamily="34" charset="0"/>
                <a:cs typeface="+mn-cs"/>
              </a:rPr>
              <a:t>Pacific Air Forces</a:t>
            </a:r>
          </a:p>
        </p:txBody>
      </p:sp>
      <p:sp>
        <p:nvSpPr>
          <p:cNvPr id="50191" name="Rectangle 15"/>
          <p:cNvSpPr>
            <a:spLocks noGrp="1" noChangeArrowheads="1"/>
          </p:cNvSpPr>
          <p:nvPr>
            <p:ph type="ctrTitle"/>
          </p:nvPr>
        </p:nvSpPr>
        <p:spPr>
          <a:xfrm>
            <a:off x="274320" y="1630363"/>
            <a:ext cx="8595360" cy="2011680"/>
          </a:xfrm>
        </p:spPr>
        <p:txBody>
          <a:bodyPr/>
          <a:lstStyle>
            <a:lvl1pPr algn="ctr">
              <a:defRPr sz="4400" i="0"/>
            </a:lvl1pPr>
          </a:lstStyle>
          <a:p>
            <a:r>
              <a:rPr lang="en-US" dirty="0"/>
              <a:t>Click to edit Master title style</a:t>
            </a:r>
          </a:p>
        </p:txBody>
      </p:sp>
      <p:sp>
        <p:nvSpPr>
          <p:cNvPr id="11" name="Text Placeholder 10"/>
          <p:cNvSpPr>
            <a:spLocks noGrp="1"/>
          </p:cNvSpPr>
          <p:nvPr>
            <p:ph type="body" sz="quarter" idx="12"/>
          </p:nvPr>
        </p:nvSpPr>
        <p:spPr>
          <a:xfrm>
            <a:off x="1619250" y="4915621"/>
            <a:ext cx="6593173" cy="715991"/>
          </a:xfrm>
        </p:spPr>
        <p:txBody>
          <a:bodyPr/>
          <a:lstStyle>
            <a:lvl1pPr algn="r">
              <a:spcBef>
                <a:spcPts val="600"/>
              </a:spcBef>
              <a:buNone/>
              <a:defRPr>
                <a:latin typeface="Arial" pitchFamily="34" charset="0"/>
                <a:cs typeface="Arial" pitchFamily="34" charset="0"/>
              </a:defRPr>
            </a:lvl1pPr>
            <a:lvl2pPr algn="r">
              <a:buNone/>
              <a:defRPr/>
            </a:lvl2pPr>
            <a:lvl3pPr>
              <a:buNone/>
              <a:defRPr/>
            </a:lvl3pPr>
            <a:lvl4pPr>
              <a:buNone/>
              <a:defRPr/>
            </a:lvl4pPr>
            <a:lvl5pPr>
              <a:buNone/>
              <a:defRPr/>
            </a:lvl5pPr>
          </a:lstStyle>
          <a:p>
            <a:pPr lvl="0"/>
            <a:r>
              <a:rPr lang="en-US" dirty="0"/>
              <a:t>Click to edit Master text styles</a:t>
            </a:r>
          </a:p>
          <a:p>
            <a:pPr lvl="1"/>
            <a:r>
              <a:rPr lang="en-US" dirty="0"/>
              <a:t>Second level</a:t>
            </a:r>
          </a:p>
        </p:txBody>
      </p:sp>
      <p:sp>
        <p:nvSpPr>
          <p:cNvPr id="10" name="Rectangle 7"/>
          <p:cNvSpPr>
            <a:spLocks noGrp="1" noChangeArrowheads="1"/>
          </p:cNvSpPr>
          <p:nvPr>
            <p:ph type="sldNum" sz="quarter" idx="14"/>
          </p:nvPr>
        </p:nvSpPr>
        <p:spPr/>
        <p:txBody>
          <a:bodyPr/>
          <a:lstStyle>
            <a:lvl1pPr>
              <a:defRPr/>
            </a:lvl1pPr>
          </a:lstStyle>
          <a:p>
            <a:pPr>
              <a:defRPr/>
            </a:pPr>
            <a:fld id="{D842580E-50E7-4B61-957B-AC3F382B152F}" type="slidenum">
              <a:rPr lang="en-US"/>
              <a:pPr>
                <a:defRPr/>
              </a:pPr>
              <a:t>‹#›</a:t>
            </a:fld>
            <a:endParaRPr lang="en-US">
              <a:solidFill>
                <a:schemeClr val="bg2"/>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3657600"/>
            <a:ext cx="2766838" cy="2743200"/>
          </a:xfrm>
          <a:prstGeom prst="rect">
            <a:avLst/>
          </a:prstGeom>
        </p:spPr>
      </p:pic>
      <p:sp>
        <p:nvSpPr>
          <p:cNvPr id="12" name="Text Placeholder 4"/>
          <p:cNvSpPr>
            <a:spLocks noGrp="1"/>
          </p:cNvSpPr>
          <p:nvPr>
            <p:ph type="body" sz="quarter" idx="15" hasCustomPrompt="1"/>
          </p:nvPr>
        </p:nvSpPr>
        <p:spPr>
          <a:xfrm>
            <a:off x="7639050" y="0"/>
            <a:ext cx="1504950" cy="238125"/>
          </a:xfrm>
        </p:spPr>
        <p:txBody>
          <a:bodyPr/>
          <a:lstStyle>
            <a:lvl1pPr marL="0" indent="0">
              <a:buNone/>
              <a:defRPr sz="1200"/>
            </a:lvl1pPr>
            <a:lvl2pPr>
              <a:defRPr sz="1200"/>
            </a:lvl2pPr>
            <a:lvl3pPr>
              <a:defRPr sz="1200"/>
            </a:lvl3pPr>
            <a:lvl4pPr>
              <a:defRPr sz="1200"/>
            </a:lvl4pPr>
            <a:lvl5pPr>
              <a:defRPr sz="1200"/>
            </a:lvl5pPr>
          </a:lstStyle>
          <a:p>
            <a:pPr lvl="0"/>
            <a:r>
              <a:rPr lang="en-US" dirty="0"/>
              <a:t>CLASSIFICATION</a:t>
            </a:r>
          </a:p>
        </p:txBody>
      </p:sp>
      <p:sp>
        <p:nvSpPr>
          <p:cNvPr id="13" name="TextBox 12"/>
          <p:cNvSpPr txBox="1"/>
          <p:nvPr userDrawn="1"/>
        </p:nvSpPr>
        <p:spPr>
          <a:xfrm>
            <a:off x="6207737" y="6460093"/>
            <a:ext cx="2895600" cy="369332"/>
          </a:xfrm>
          <a:prstGeom prst="rect">
            <a:avLst/>
          </a:prstGeom>
          <a:noFill/>
        </p:spPr>
        <p:txBody>
          <a:bodyPr wrap="square" rtlCol="0">
            <a:spAutoFit/>
          </a:bodyPr>
          <a:lstStyle/>
          <a:p>
            <a:r>
              <a:rPr lang="en-US" sz="900" b="1" i="0" u="none" strike="noStrike" kern="1200" dirty="0">
                <a:solidFill>
                  <a:schemeClr val="tx1"/>
                </a:solidFill>
                <a:effectLst/>
                <a:latin typeface="+mn-lt"/>
                <a:ea typeface="+mn-ea"/>
                <a:cs typeface="+mn-cs"/>
              </a:rPr>
              <a:t>FDO#:</a:t>
            </a:r>
            <a:r>
              <a:rPr lang="en-US" sz="900" b="1" i="0" u="none" strike="noStrike" kern="1200" baseline="0" dirty="0">
                <a:solidFill>
                  <a:schemeClr val="tx1"/>
                </a:solidFill>
                <a:effectLst/>
                <a:latin typeface="+mn-lt"/>
                <a:ea typeface="+mn-ea"/>
                <a:cs typeface="+mn-cs"/>
              </a:rPr>
              <a:t> </a:t>
            </a:r>
            <a:r>
              <a:rPr lang="en-US" sz="900" b="1" i="0" u="none" strike="noStrike" kern="1200" dirty="0">
                <a:solidFill>
                  <a:schemeClr val="tx1"/>
                </a:solidFill>
                <a:effectLst/>
                <a:latin typeface="+mn-lt"/>
                <a:ea typeface="+mn-ea"/>
                <a:cs typeface="+mn-cs"/>
              </a:rPr>
              <a:t>2022-0304-239    PACAF/FDO</a:t>
            </a:r>
          </a:p>
          <a:p>
            <a:r>
              <a:rPr lang="en-US" sz="900" b="1" i="0" u="none" strike="noStrike" kern="1200" dirty="0">
                <a:solidFill>
                  <a:schemeClr val="tx1"/>
                </a:solidFill>
                <a:effectLst/>
                <a:latin typeface="+mn-lt"/>
                <a:ea typeface="+mn-ea"/>
                <a:cs typeface="+mn-cs"/>
              </a:rPr>
              <a:t>Disclosed:</a:t>
            </a:r>
            <a:r>
              <a:rPr lang="en-US" sz="900" b="1" i="0" u="none" strike="noStrike" kern="1200" baseline="0" dirty="0">
                <a:solidFill>
                  <a:schemeClr val="tx1"/>
                </a:solidFill>
                <a:effectLst/>
                <a:latin typeface="+mn-lt"/>
                <a:ea typeface="+mn-ea"/>
                <a:cs typeface="+mn-cs"/>
              </a:rPr>
              <a:t> 20220304     REL TO USA, SGP, THA</a:t>
            </a:r>
            <a:r>
              <a:rPr lang="en-US" sz="900" b="1" dirty="0"/>
              <a:t> </a:t>
            </a:r>
          </a:p>
        </p:txBody>
      </p:sp>
      <p:sp>
        <p:nvSpPr>
          <p:cNvPr id="14" name="Text Box 11"/>
          <p:cNvSpPr txBox="1">
            <a:spLocks noChangeArrowheads="1"/>
          </p:cNvSpPr>
          <p:nvPr userDrawn="1"/>
        </p:nvSpPr>
        <p:spPr bwMode="auto">
          <a:xfrm>
            <a:off x="302204" y="6560977"/>
            <a:ext cx="8676118" cy="276999"/>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1" i="0" u="none" strike="noStrike" kern="1200" cap="none" spc="0" normalizeH="0" baseline="0" noProof="0" dirty="0">
                <a:ln>
                  <a:noFill/>
                </a:ln>
                <a:solidFill>
                  <a:srgbClr val="00B050"/>
                </a:solidFill>
                <a:effectLst/>
                <a:uLnTx/>
                <a:uFillTx/>
                <a:latin typeface="Arial" charset="0"/>
                <a:ea typeface="+mn-ea"/>
                <a:cs typeface="Arial" charset="0"/>
              </a:rPr>
              <a:t>UNCLASSIFIED//REL TO USA, SGP, THA</a:t>
            </a:r>
          </a:p>
        </p:txBody>
      </p:sp>
      <p:sp>
        <p:nvSpPr>
          <p:cNvPr id="15" name="Text Box 12"/>
          <p:cNvSpPr txBox="1">
            <a:spLocks noChangeArrowheads="1"/>
          </p:cNvSpPr>
          <p:nvPr userDrawn="1"/>
        </p:nvSpPr>
        <p:spPr bwMode="auto">
          <a:xfrm>
            <a:off x="307974" y="68952"/>
            <a:ext cx="8823326" cy="276999"/>
          </a:xfrm>
          <a:prstGeom prst="rect">
            <a:avLst/>
          </a:prstGeom>
          <a:noFill/>
          <a:ln>
            <a:noFill/>
          </a:ln>
        </p:spPr>
        <p:txBody>
          <a:bodyPr wrap="squar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1" i="0" u="none" strike="noStrike" kern="1200" cap="none" spc="0" normalizeH="0" baseline="0" noProof="0" dirty="0">
                <a:ln>
                  <a:noFill/>
                </a:ln>
                <a:solidFill>
                  <a:srgbClr val="00B050"/>
                </a:solidFill>
                <a:effectLst/>
                <a:uLnTx/>
                <a:uFillTx/>
                <a:latin typeface="Arial" charset="0"/>
                <a:ea typeface="+mn-ea"/>
                <a:cs typeface="Arial" charset="0"/>
              </a:rPr>
              <a:t>UNCLASSIFIED//REL TO USA, SGP, THA</a:t>
            </a:r>
          </a:p>
        </p:txBody>
      </p:sp>
    </p:spTree>
    <p:extLst>
      <p:ext uri="{BB962C8B-B14F-4D97-AF65-F5344CB8AC3E}">
        <p14:creationId xmlns:p14="http://schemas.microsoft.com/office/powerpoint/2010/main" val="4004739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267599" y="1416050"/>
            <a:ext cx="8397875" cy="4743450"/>
          </a:xfrm>
        </p:spPr>
        <p:txBody>
          <a:bodyPr/>
          <a:lstStyle>
            <a:lvl2pPr>
              <a:spcBef>
                <a:spcPts val="300"/>
              </a:spcBef>
              <a:defRPr/>
            </a:lvl2pPr>
            <a:lvl3pPr>
              <a:spcBef>
                <a:spcPts val="300"/>
              </a:spcBef>
              <a:defRPr/>
            </a:lvl3pPr>
            <a:lvl4pPr>
              <a:spcBef>
                <a:spcPts val="300"/>
              </a:spcBef>
              <a:defRPr/>
            </a:lvl4pPr>
            <a:lvl5pPr marL="1417320" indent="-283464">
              <a:spcBef>
                <a:spcPts val="300"/>
              </a:spcBef>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027"/>
          <p:cNvSpPr>
            <a:spLocks noGrp="1" noChangeArrowheads="1"/>
          </p:cNvSpPr>
          <p:nvPr>
            <p:ph type="dt" sz="half" idx="10"/>
          </p:nvPr>
        </p:nvSpPr>
        <p:spPr>
          <a:xfrm>
            <a:off x="0" y="6524625"/>
            <a:ext cx="1219200" cy="304800"/>
          </a:xfrm>
          <a:prstGeom prst="rect">
            <a:avLst/>
          </a:prstGeom>
        </p:spPr>
        <p:txBody>
          <a:bodyPr/>
          <a:lstStyle>
            <a:lvl1pPr>
              <a:defRPr/>
            </a:lvl1pPr>
          </a:lstStyle>
          <a:p>
            <a:pPr>
              <a:defRPr/>
            </a:pPr>
            <a:r>
              <a:rPr lang="en-US"/>
              <a:t>As of: </a:t>
            </a:r>
          </a:p>
        </p:txBody>
      </p:sp>
      <p:sp>
        <p:nvSpPr>
          <p:cNvPr id="5" name="Rectangle 1028"/>
          <p:cNvSpPr>
            <a:spLocks noGrp="1" noChangeArrowheads="1"/>
          </p:cNvSpPr>
          <p:nvPr>
            <p:ph type="sldNum" sz="quarter" idx="11"/>
          </p:nvPr>
        </p:nvSpPr>
        <p:spPr/>
        <p:txBody>
          <a:bodyPr/>
          <a:lstStyle>
            <a:lvl1pPr>
              <a:defRPr sz="1200"/>
            </a:lvl1pPr>
          </a:lstStyle>
          <a:p>
            <a:pPr>
              <a:defRPr/>
            </a:pPr>
            <a:fld id="{CEA687BF-6DB3-4FE7-B518-9DE5AC403096}" type="slidenum">
              <a:rPr lang="en-US"/>
              <a:pPr>
                <a:defRPr/>
              </a:pPr>
              <a:t>‹#›</a:t>
            </a:fld>
            <a:endParaRPr lang="en-US" dirty="0">
              <a:solidFill>
                <a:schemeClr val="bg2"/>
              </a:solidFill>
            </a:endParaRPr>
          </a:p>
        </p:txBody>
      </p:sp>
      <p:sp>
        <p:nvSpPr>
          <p:cNvPr id="7" name="Text Box 11"/>
          <p:cNvSpPr txBox="1">
            <a:spLocks noChangeArrowheads="1"/>
          </p:cNvSpPr>
          <p:nvPr userDrawn="1"/>
        </p:nvSpPr>
        <p:spPr bwMode="auto">
          <a:xfrm>
            <a:off x="-3175" y="6545263"/>
            <a:ext cx="9147175" cy="276999"/>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1" i="0" u="none" strike="noStrike" kern="1200" cap="none" spc="0" normalizeH="0" baseline="0" noProof="0" dirty="0">
                <a:ln>
                  <a:noFill/>
                </a:ln>
                <a:solidFill>
                  <a:srgbClr val="00B050"/>
                </a:solidFill>
                <a:effectLst/>
                <a:uLnTx/>
                <a:uFillTx/>
                <a:latin typeface="Arial" charset="0"/>
                <a:ea typeface="+mn-ea"/>
                <a:cs typeface="Arial" charset="0"/>
              </a:rPr>
              <a:t>UNCLASSIFIED//REL TO USA, SGP, THA</a:t>
            </a:r>
          </a:p>
        </p:txBody>
      </p:sp>
      <p:sp>
        <p:nvSpPr>
          <p:cNvPr id="8" name="TextBox 7"/>
          <p:cNvSpPr txBox="1"/>
          <p:nvPr userDrawn="1"/>
        </p:nvSpPr>
        <p:spPr>
          <a:xfrm>
            <a:off x="6207737" y="6460093"/>
            <a:ext cx="2895600" cy="369332"/>
          </a:xfrm>
          <a:prstGeom prst="rect">
            <a:avLst/>
          </a:prstGeom>
          <a:noFill/>
        </p:spPr>
        <p:txBody>
          <a:bodyPr wrap="square" rtlCol="0">
            <a:spAutoFit/>
          </a:bodyPr>
          <a:lstStyle/>
          <a:p>
            <a:r>
              <a:rPr lang="en-US" sz="900" b="1" i="0" u="none" strike="noStrike" kern="1200" dirty="0">
                <a:solidFill>
                  <a:schemeClr val="tx1"/>
                </a:solidFill>
                <a:effectLst/>
                <a:latin typeface="+mn-lt"/>
                <a:ea typeface="+mn-ea"/>
                <a:cs typeface="+mn-cs"/>
              </a:rPr>
              <a:t>FDO#:</a:t>
            </a:r>
            <a:r>
              <a:rPr lang="en-US" sz="900" b="1" i="0" u="none" strike="noStrike" kern="1200" baseline="0" dirty="0">
                <a:solidFill>
                  <a:schemeClr val="tx1"/>
                </a:solidFill>
                <a:effectLst/>
                <a:latin typeface="+mn-lt"/>
                <a:ea typeface="+mn-ea"/>
                <a:cs typeface="+mn-cs"/>
              </a:rPr>
              <a:t> </a:t>
            </a:r>
            <a:r>
              <a:rPr lang="en-US" sz="900" b="1" i="0" u="none" strike="noStrike" kern="1200" dirty="0">
                <a:solidFill>
                  <a:schemeClr val="tx1"/>
                </a:solidFill>
                <a:effectLst/>
                <a:latin typeface="+mn-lt"/>
                <a:ea typeface="+mn-ea"/>
                <a:cs typeface="+mn-cs"/>
              </a:rPr>
              <a:t>2022-0304-239    PACAF/FDO</a:t>
            </a:r>
          </a:p>
          <a:p>
            <a:r>
              <a:rPr lang="en-US" sz="900" b="1" i="0" u="none" strike="noStrike" kern="1200" dirty="0">
                <a:solidFill>
                  <a:schemeClr val="tx1"/>
                </a:solidFill>
                <a:effectLst/>
                <a:latin typeface="+mn-lt"/>
                <a:ea typeface="+mn-ea"/>
                <a:cs typeface="+mn-cs"/>
              </a:rPr>
              <a:t>Disclosed:</a:t>
            </a:r>
            <a:r>
              <a:rPr lang="en-US" sz="900" b="1" i="0" u="none" strike="noStrike" kern="1200" baseline="0" dirty="0">
                <a:solidFill>
                  <a:schemeClr val="tx1"/>
                </a:solidFill>
                <a:effectLst/>
                <a:latin typeface="+mn-lt"/>
                <a:ea typeface="+mn-ea"/>
                <a:cs typeface="+mn-cs"/>
              </a:rPr>
              <a:t> 20220304     REL TO USA, SGP, THA</a:t>
            </a:r>
            <a:r>
              <a:rPr lang="en-US" sz="900" b="1" dirty="0"/>
              <a:t> </a:t>
            </a:r>
          </a:p>
        </p:txBody>
      </p:sp>
    </p:spTree>
    <p:extLst>
      <p:ext uri="{BB962C8B-B14F-4D97-AF65-F5344CB8AC3E}">
        <p14:creationId xmlns:p14="http://schemas.microsoft.com/office/powerpoint/2010/main" val="215738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6225" y="1416050"/>
            <a:ext cx="4122738" cy="4743450"/>
          </a:xfrm>
        </p:spPr>
        <p:txBody>
          <a:bodyPr/>
          <a:lstStyle>
            <a:lvl1pPr>
              <a:defRPr sz="2000"/>
            </a:lvl1pPr>
            <a:lvl2pPr>
              <a:spcBef>
                <a:spcPts val="300"/>
              </a:spcBef>
              <a:defRPr sz="2000"/>
            </a:lvl2pPr>
            <a:lvl3pPr>
              <a:spcBef>
                <a:spcPts val="300"/>
              </a:spcBef>
              <a:defRPr sz="2000"/>
            </a:lvl3pPr>
            <a:lvl4pPr>
              <a:spcBef>
                <a:spcPts val="300"/>
              </a:spcBef>
              <a:defRPr sz="2000"/>
            </a:lvl4pPr>
            <a:lvl5pPr>
              <a:spcBef>
                <a:spcPts val="300"/>
              </a:spcBef>
              <a:defRPr sz="2000" b="1"/>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551363" y="1416050"/>
            <a:ext cx="4122737" cy="4743450"/>
          </a:xfrm>
        </p:spPr>
        <p:txBody>
          <a:bodyPr/>
          <a:lstStyle>
            <a:lvl1pPr>
              <a:defRPr sz="2000"/>
            </a:lvl1pPr>
            <a:lvl2pPr>
              <a:spcBef>
                <a:spcPts val="300"/>
              </a:spcBef>
              <a:defRPr sz="2000"/>
            </a:lvl2pPr>
            <a:lvl3pPr>
              <a:spcBef>
                <a:spcPts val="300"/>
              </a:spcBef>
              <a:defRPr sz="2000"/>
            </a:lvl3pPr>
            <a:lvl4pPr>
              <a:spcBef>
                <a:spcPts val="300"/>
              </a:spcBef>
              <a:defRPr sz="2000"/>
            </a:lvl4pPr>
            <a:lvl5pPr>
              <a:spcBef>
                <a:spcPts val="300"/>
              </a:spcBef>
              <a:defRPr sz="2000" b="1"/>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1027"/>
          <p:cNvSpPr>
            <a:spLocks noGrp="1" noChangeArrowheads="1"/>
          </p:cNvSpPr>
          <p:nvPr>
            <p:ph type="dt" sz="half" idx="10"/>
          </p:nvPr>
        </p:nvSpPr>
        <p:spPr>
          <a:xfrm>
            <a:off x="0" y="6524625"/>
            <a:ext cx="1219200" cy="304800"/>
          </a:xfrm>
          <a:prstGeom prst="rect">
            <a:avLst/>
          </a:prstGeom>
          <a:ln/>
        </p:spPr>
        <p:txBody>
          <a:bodyPr/>
          <a:lstStyle>
            <a:lvl1pPr>
              <a:defRPr/>
            </a:lvl1pPr>
          </a:lstStyle>
          <a:p>
            <a:pPr>
              <a:defRPr/>
            </a:pPr>
            <a:r>
              <a:rPr lang="en-US"/>
              <a:t>As of: </a:t>
            </a:r>
          </a:p>
        </p:txBody>
      </p:sp>
      <p:sp>
        <p:nvSpPr>
          <p:cNvPr id="6" name="Rectangle 1028"/>
          <p:cNvSpPr>
            <a:spLocks noGrp="1" noChangeArrowheads="1"/>
          </p:cNvSpPr>
          <p:nvPr>
            <p:ph type="sldNum" sz="quarter" idx="11"/>
          </p:nvPr>
        </p:nvSpPr>
        <p:spPr>
          <a:ln/>
        </p:spPr>
        <p:txBody>
          <a:bodyPr/>
          <a:lstStyle>
            <a:lvl1pPr>
              <a:defRPr/>
            </a:lvl1pPr>
          </a:lstStyle>
          <a:p>
            <a:pPr>
              <a:defRPr/>
            </a:pPr>
            <a:fld id="{C765631C-F3BC-4C6D-924C-6FEF36AB08BD}" type="slidenum">
              <a:rPr lang="en-US"/>
              <a:pPr>
                <a:defRPr/>
              </a:pPr>
              <a:t>‹#›</a:t>
            </a:fld>
            <a:endParaRPr lang="en-US">
              <a:solidFill>
                <a:schemeClr val="bg2"/>
              </a:solidFill>
            </a:endParaRPr>
          </a:p>
        </p:txBody>
      </p:sp>
    </p:spTree>
    <p:extLst>
      <p:ext uri="{BB962C8B-B14F-4D97-AF65-F5344CB8AC3E}">
        <p14:creationId xmlns:p14="http://schemas.microsoft.com/office/powerpoint/2010/main" val="1796459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27"/>
          <p:cNvSpPr>
            <a:spLocks noGrp="1" noChangeArrowheads="1"/>
          </p:cNvSpPr>
          <p:nvPr>
            <p:ph type="dt" sz="half" idx="10"/>
          </p:nvPr>
        </p:nvSpPr>
        <p:spPr>
          <a:xfrm>
            <a:off x="0" y="6524625"/>
            <a:ext cx="1219200" cy="304800"/>
          </a:xfrm>
          <a:prstGeom prst="rect">
            <a:avLst/>
          </a:prstGeom>
          <a:ln/>
        </p:spPr>
        <p:txBody>
          <a:bodyPr/>
          <a:lstStyle>
            <a:lvl1pPr>
              <a:defRPr/>
            </a:lvl1pPr>
          </a:lstStyle>
          <a:p>
            <a:pPr>
              <a:defRPr/>
            </a:pPr>
            <a:r>
              <a:rPr lang="en-US"/>
              <a:t>As of: </a:t>
            </a:r>
          </a:p>
        </p:txBody>
      </p:sp>
      <p:sp>
        <p:nvSpPr>
          <p:cNvPr id="4" name="Rectangle 1028"/>
          <p:cNvSpPr>
            <a:spLocks noGrp="1" noChangeArrowheads="1"/>
          </p:cNvSpPr>
          <p:nvPr>
            <p:ph type="sldNum" sz="quarter" idx="11"/>
          </p:nvPr>
        </p:nvSpPr>
        <p:spPr>
          <a:ln/>
        </p:spPr>
        <p:txBody>
          <a:bodyPr/>
          <a:lstStyle>
            <a:lvl1pPr>
              <a:defRPr/>
            </a:lvl1pPr>
          </a:lstStyle>
          <a:p>
            <a:pPr>
              <a:defRPr/>
            </a:pPr>
            <a:fld id="{135C8708-7431-43FA-BFDA-B7484FC0BBC0}" type="slidenum">
              <a:rPr lang="en-US"/>
              <a:pPr>
                <a:defRPr/>
              </a:pPr>
              <a:t>‹#›</a:t>
            </a:fld>
            <a:endParaRPr lang="en-US">
              <a:solidFill>
                <a:schemeClr val="bg2"/>
              </a:solidFill>
            </a:endParaRPr>
          </a:p>
        </p:txBody>
      </p:sp>
    </p:spTree>
    <p:extLst>
      <p:ext uri="{BB962C8B-B14F-4D97-AF65-F5344CB8AC3E}">
        <p14:creationId xmlns:p14="http://schemas.microsoft.com/office/powerpoint/2010/main" val="1950717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14" name="Text Box 11"/>
          <p:cNvSpPr txBox="1">
            <a:spLocks noChangeArrowheads="1"/>
          </p:cNvSpPr>
          <p:nvPr userDrawn="1"/>
        </p:nvSpPr>
        <p:spPr bwMode="auto">
          <a:xfrm>
            <a:off x="302204" y="6560977"/>
            <a:ext cx="8676118" cy="276999"/>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1" i="0" u="none" strike="noStrike" kern="1200" cap="none" spc="0" normalizeH="0" baseline="0" noProof="0" dirty="0">
                <a:ln>
                  <a:noFill/>
                </a:ln>
                <a:solidFill>
                  <a:srgbClr val="00B050"/>
                </a:solidFill>
                <a:effectLst/>
                <a:uLnTx/>
                <a:uFillTx/>
                <a:latin typeface="Arial" charset="0"/>
                <a:ea typeface="+mn-ea"/>
                <a:cs typeface="Arial" charset="0"/>
              </a:rPr>
              <a:t>UNCLASSIFIED//REL TO USA, SGP, THA</a:t>
            </a:r>
          </a:p>
        </p:txBody>
      </p:sp>
      <p:sp>
        <p:nvSpPr>
          <p:cNvPr id="5" name="Line 2"/>
          <p:cNvSpPr>
            <a:spLocks noChangeShapeType="1"/>
          </p:cNvSpPr>
          <p:nvPr/>
        </p:nvSpPr>
        <p:spPr bwMode="auto">
          <a:xfrm>
            <a:off x="381000" y="6451600"/>
            <a:ext cx="8382000" cy="0"/>
          </a:xfrm>
          <a:prstGeom prst="line">
            <a:avLst/>
          </a:prstGeom>
          <a:noFill/>
          <a:ln w="57150">
            <a:solidFill>
              <a:srgbClr val="0C2D83"/>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 name="Text Box 3"/>
          <p:cNvSpPr txBox="1">
            <a:spLocks noChangeArrowheads="1"/>
          </p:cNvSpPr>
          <p:nvPr/>
        </p:nvSpPr>
        <p:spPr bwMode="auto">
          <a:xfrm>
            <a:off x="1295400" y="1233488"/>
            <a:ext cx="6553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a:spcBef>
                <a:spcPct val="50000"/>
              </a:spcBef>
              <a:defRPr/>
            </a:pPr>
            <a:r>
              <a:rPr lang="en-US" sz="2000" b="1" i="1">
                <a:solidFill>
                  <a:srgbClr val="000000"/>
                </a:solidFill>
                <a:latin typeface="Century Schoolbook" pitchFamily="18" charset="0"/>
                <a:cs typeface="Arial" charset="0"/>
              </a:rPr>
              <a:t>I n t e g r i t y  -  S e r v i c e  -  E x c e l l e n c e</a:t>
            </a:r>
          </a:p>
        </p:txBody>
      </p:sp>
      <p:sp>
        <p:nvSpPr>
          <p:cNvPr id="7" name="Line 5"/>
          <p:cNvSpPr>
            <a:spLocks noChangeShapeType="1"/>
          </p:cNvSpPr>
          <p:nvPr/>
        </p:nvSpPr>
        <p:spPr bwMode="auto">
          <a:xfrm>
            <a:off x="381000" y="1231900"/>
            <a:ext cx="8382000" cy="0"/>
          </a:xfrm>
          <a:prstGeom prst="line">
            <a:avLst/>
          </a:prstGeom>
          <a:noFill/>
          <a:ln w="57150">
            <a:solidFill>
              <a:srgbClr val="0C2D83"/>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Text Box 14"/>
          <p:cNvSpPr txBox="1">
            <a:spLocks noChangeArrowheads="1"/>
          </p:cNvSpPr>
          <p:nvPr/>
        </p:nvSpPr>
        <p:spPr bwMode="auto">
          <a:xfrm>
            <a:off x="2538413" y="500063"/>
            <a:ext cx="40671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a:defRPr/>
            </a:pPr>
            <a:r>
              <a:rPr lang="en-US" sz="3600" b="1" i="1">
                <a:solidFill>
                  <a:srgbClr val="000000"/>
                </a:solidFill>
                <a:cs typeface="Arial" charset="0"/>
              </a:rPr>
              <a:t>Pacific Air Forces</a:t>
            </a:r>
          </a:p>
        </p:txBody>
      </p:sp>
      <p:pic>
        <p:nvPicPr>
          <p:cNvPr id="9" name="Picture 1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 y="3657600"/>
            <a:ext cx="2767013"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91" name="Rectangle 15"/>
          <p:cNvSpPr>
            <a:spLocks noGrp="1" noChangeArrowheads="1"/>
          </p:cNvSpPr>
          <p:nvPr>
            <p:ph type="ctrTitle"/>
          </p:nvPr>
        </p:nvSpPr>
        <p:spPr>
          <a:xfrm>
            <a:off x="274320" y="1630363"/>
            <a:ext cx="8595360" cy="2011680"/>
          </a:xfrm>
        </p:spPr>
        <p:txBody>
          <a:bodyPr/>
          <a:lstStyle>
            <a:lvl1pPr algn="ctr">
              <a:defRPr sz="4400" i="0"/>
            </a:lvl1pPr>
          </a:lstStyle>
          <a:p>
            <a:r>
              <a:rPr lang="en-US" dirty="0"/>
              <a:t>Click to edit Master title style</a:t>
            </a:r>
          </a:p>
        </p:txBody>
      </p:sp>
      <p:sp>
        <p:nvSpPr>
          <p:cNvPr id="11" name="Text Placeholder 10"/>
          <p:cNvSpPr>
            <a:spLocks noGrp="1"/>
          </p:cNvSpPr>
          <p:nvPr>
            <p:ph type="body" sz="quarter" idx="12"/>
          </p:nvPr>
        </p:nvSpPr>
        <p:spPr>
          <a:xfrm>
            <a:off x="1619250" y="4915621"/>
            <a:ext cx="6593173" cy="715991"/>
          </a:xfrm>
        </p:spPr>
        <p:txBody>
          <a:bodyPr/>
          <a:lstStyle>
            <a:lvl1pPr algn="r">
              <a:spcBef>
                <a:spcPts val="600"/>
              </a:spcBef>
              <a:buNone/>
              <a:defRPr>
                <a:latin typeface="Arial" pitchFamily="34" charset="0"/>
                <a:cs typeface="Arial" pitchFamily="34" charset="0"/>
              </a:defRPr>
            </a:lvl1pPr>
            <a:lvl2pPr algn="r">
              <a:buNone/>
              <a:defRPr/>
            </a:lvl2pPr>
            <a:lvl3pPr>
              <a:buNone/>
              <a:defRPr/>
            </a:lvl3pPr>
            <a:lvl4pPr>
              <a:buNone/>
              <a:defRPr/>
            </a:lvl4pPr>
            <a:lvl5pPr>
              <a:buNone/>
              <a:defRPr/>
            </a:lvl5pPr>
          </a:lstStyle>
          <a:p>
            <a:pPr lvl="0"/>
            <a:r>
              <a:rPr lang="en-US" dirty="0"/>
              <a:t>Click to edit Master text styles</a:t>
            </a:r>
          </a:p>
          <a:p>
            <a:pPr lvl="1"/>
            <a:r>
              <a:rPr lang="en-US" dirty="0"/>
              <a:t>Second level</a:t>
            </a:r>
          </a:p>
        </p:txBody>
      </p:sp>
      <p:sp>
        <p:nvSpPr>
          <p:cNvPr id="12" name="Text Placeholder 4"/>
          <p:cNvSpPr>
            <a:spLocks noGrp="1"/>
          </p:cNvSpPr>
          <p:nvPr>
            <p:ph type="body" sz="quarter" idx="15"/>
          </p:nvPr>
        </p:nvSpPr>
        <p:spPr>
          <a:xfrm>
            <a:off x="7639050" y="0"/>
            <a:ext cx="1504950" cy="238125"/>
          </a:xfrm>
        </p:spPr>
        <p:txBody>
          <a:bodyPr/>
          <a:lstStyle>
            <a:lvl1pPr marL="0" indent="0">
              <a:buNone/>
              <a:defRPr sz="1200"/>
            </a:lvl1pPr>
            <a:lvl2pPr>
              <a:defRPr sz="1200"/>
            </a:lvl2pPr>
            <a:lvl3pPr>
              <a:defRPr sz="1200"/>
            </a:lvl3pPr>
            <a:lvl4pPr>
              <a:defRPr sz="1200"/>
            </a:lvl4pPr>
            <a:lvl5pPr>
              <a:defRPr sz="1200"/>
            </a:lvl5pPr>
          </a:lstStyle>
          <a:p>
            <a:pPr lvl="0"/>
            <a:r>
              <a:rPr lang="en-US"/>
              <a:t>Click to edit Master text styles</a:t>
            </a:r>
          </a:p>
        </p:txBody>
      </p:sp>
      <p:sp>
        <p:nvSpPr>
          <p:cNvPr id="10" name="Rectangle 7"/>
          <p:cNvSpPr>
            <a:spLocks noGrp="1" noChangeArrowheads="1"/>
          </p:cNvSpPr>
          <p:nvPr>
            <p:ph type="sldNum" sz="quarter" idx="16"/>
          </p:nvPr>
        </p:nvSpPr>
        <p:spPr/>
        <p:txBody>
          <a:bodyPr/>
          <a:lstStyle>
            <a:lvl1pPr>
              <a:defRPr/>
            </a:lvl1pPr>
          </a:lstStyle>
          <a:p>
            <a:pPr>
              <a:defRPr/>
            </a:pPr>
            <a:fld id="{9F6B0750-71ED-4B75-AB78-F77AEAF8E093}" type="slidenum">
              <a:rPr lang="en-US"/>
              <a:pPr>
                <a:defRPr/>
              </a:pPr>
              <a:t>‹#›</a:t>
            </a:fld>
            <a:endParaRPr lang="en-US">
              <a:solidFill>
                <a:srgbClr val="808080"/>
              </a:solidFill>
            </a:endParaRPr>
          </a:p>
        </p:txBody>
      </p:sp>
      <p:sp>
        <p:nvSpPr>
          <p:cNvPr id="13" name="TextBox 12"/>
          <p:cNvSpPr txBox="1"/>
          <p:nvPr userDrawn="1"/>
        </p:nvSpPr>
        <p:spPr>
          <a:xfrm>
            <a:off x="6207737" y="6460093"/>
            <a:ext cx="2895600" cy="369332"/>
          </a:xfrm>
          <a:prstGeom prst="rect">
            <a:avLst/>
          </a:prstGeom>
          <a:noFill/>
        </p:spPr>
        <p:txBody>
          <a:bodyPr wrap="square" rtlCol="0">
            <a:spAutoFit/>
          </a:bodyPr>
          <a:lstStyle/>
          <a:p>
            <a:r>
              <a:rPr lang="en-US" sz="900" b="1" i="0" u="none" strike="noStrike" kern="1200" dirty="0">
                <a:solidFill>
                  <a:schemeClr val="tx1"/>
                </a:solidFill>
                <a:effectLst/>
                <a:latin typeface="+mn-lt"/>
                <a:ea typeface="+mn-ea"/>
                <a:cs typeface="+mn-cs"/>
              </a:rPr>
              <a:t>FDO#:</a:t>
            </a:r>
            <a:r>
              <a:rPr lang="en-US" sz="900" b="1" i="0" u="none" strike="noStrike" kern="1200" baseline="0" dirty="0">
                <a:solidFill>
                  <a:schemeClr val="tx1"/>
                </a:solidFill>
                <a:effectLst/>
                <a:latin typeface="+mn-lt"/>
                <a:ea typeface="+mn-ea"/>
                <a:cs typeface="+mn-cs"/>
              </a:rPr>
              <a:t> </a:t>
            </a:r>
            <a:r>
              <a:rPr lang="en-US" sz="900" b="1" i="0" u="none" strike="noStrike" kern="1200" dirty="0">
                <a:solidFill>
                  <a:schemeClr val="tx1"/>
                </a:solidFill>
                <a:effectLst/>
                <a:latin typeface="+mn-lt"/>
                <a:ea typeface="+mn-ea"/>
                <a:cs typeface="+mn-cs"/>
              </a:rPr>
              <a:t>2022-0304-239    PACAF/FDO</a:t>
            </a:r>
          </a:p>
          <a:p>
            <a:r>
              <a:rPr lang="en-US" sz="900" b="1" i="0" u="none" strike="noStrike" kern="1200" dirty="0">
                <a:solidFill>
                  <a:schemeClr val="tx1"/>
                </a:solidFill>
                <a:effectLst/>
                <a:latin typeface="+mn-lt"/>
                <a:ea typeface="+mn-ea"/>
                <a:cs typeface="+mn-cs"/>
              </a:rPr>
              <a:t>Disclosed:</a:t>
            </a:r>
            <a:r>
              <a:rPr lang="en-US" sz="900" b="1" i="0" u="none" strike="noStrike" kern="1200" baseline="0" dirty="0">
                <a:solidFill>
                  <a:schemeClr val="tx1"/>
                </a:solidFill>
                <a:effectLst/>
                <a:latin typeface="+mn-lt"/>
                <a:ea typeface="+mn-ea"/>
                <a:cs typeface="+mn-cs"/>
              </a:rPr>
              <a:t> 20220304     REL TO USA, SGP, THA</a:t>
            </a:r>
            <a:r>
              <a:rPr lang="en-US" sz="900" b="1" dirty="0"/>
              <a:t> </a:t>
            </a:r>
          </a:p>
        </p:txBody>
      </p:sp>
      <p:sp>
        <p:nvSpPr>
          <p:cNvPr id="15" name="Text Box 12"/>
          <p:cNvSpPr txBox="1">
            <a:spLocks noChangeArrowheads="1"/>
          </p:cNvSpPr>
          <p:nvPr userDrawn="1"/>
        </p:nvSpPr>
        <p:spPr bwMode="auto">
          <a:xfrm>
            <a:off x="307974" y="68952"/>
            <a:ext cx="8823326" cy="276999"/>
          </a:xfrm>
          <a:prstGeom prst="rect">
            <a:avLst/>
          </a:prstGeom>
          <a:noFill/>
          <a:ln>
            <a:noFill/>
          </a:ln>
        </p:spPr>
        <p:txBody>
          <a:bodyPr wrap="squar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1" i="0" u="none" strike="noStrike" kern="1200" cap="none" spc="0" normalizeH="0" baseline="0" noProof="0" dirty="0">
                <a:ln>
                  <a:noFill/>
                </a:ln>
                <a:solidFill>
                  <a:srgbClr val="00B050"/>
                </a:solidFill>
                <a:effectLst/>
                <a:uLnTx/>
                <a:uFillTx/>
                <a:latin typeface="Arial" charset="0"/>
                <a:ea typeface="+mn-ea"/>
                <a:cs typeface="Arial" charset="0"/>
              </a:rPr>
              <a:t>UNCLASSIFIED//REL TO USA, SGP, THA</a:t>
            </a:r>
          </a:p>
        </p:txBody>
      </p:sp>
    </p:spTree>
    <p:extLst>
      <p:ext uri="{BB962C8B-B14F-4D97-AF65-F5344CB8AC3E}">
        <p14:creationId xmlns:p14="http://schemas.microsoft.com/office/powerpoint/2010/main" val="424420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Title and content slide">
    <p:spTree>
      <p:nvGrpSpPr>
        <p:cNvPr id="1" name=""/>
        <p:cNvGrpSpPr/>
        <p:nvPr/>
      </p:nvGrpSpPr>
      <p:grpSpPr>
        <a:xfrm>
          <a:off x="0" y="0"/>
          <a:ext cx="0" cy="0"/>
          <a:chOff x="0" y="0"/>
          <a:chExt cx="0" cy="0"/>
        </a:xfrm>
      </p:grpSpPr>
      <p:sp>
        <p:nvSpPr>
          <p:cNvPr id="20" name="Text Box 11"/>
          <p:cNvSpPr txBox="1">
            <a:spLocks noChangeArrowheads="1"/>
          </p:cNvSpPr>
          <p:nvPr userDrawn="1"/>
        </p:nvSpPr>
        <p:spPr bwMode="auto">
          <a:xfrm>
            <a:off x="302204" y="6560977"/>
            <a:ext cx="8676118" cy="276999"/>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1" i="0" u="none" strike="noStrike" kern="1200" cap="none" spc="0" normalizeH="0" baseline="0" noProof="0" dirty="0">
                <a:ln>
                  <a:noFill/>
                </a:ln>
                <a:solidFill>
                  <a:srgbClr val="00B050"/>
                </a:solidFill>
                <a:effectLst/>
                <a:uLnTx/>
                <a:uFillTx/>
                <a:latin typeface="Arial" charset="0"/>
                <a:ea typeface="+mn-ea"/>
                <a:cs typeface="Arial" charset="0"/>
              </a:rPr>
              <a:t>UNCLASSIFIED//REL TO USA, SGP, THA</a:t>
            </a:r>
          </a:p>
        </p:txBody>
      </p:sp>
      <p:sp>
        <p:nvSpPr>
          <p:cNvPr id="21" name="Text Box 12"/>
          <p:cNvSpPr txBox="1">
            <a:spLocks noChangeArrowheads="1"/>
          </p:cNvSpPr>
          <p:nvPr userDrawn="1"/>
        </p:nvSpPr>
        <p:spPr bwMode="auto">
          <a:xfrm>
            <a:off x="307974" y="68952"/>
            <a:ext cx="8823326" cy="276999"/>
          </a:xfrm>
          <a:prstGeom prst="rect">
            <a:avLst/>
          </a:prstGeom>
          <a:noFill/>
          <a:ln>
            <a:noFill/>
          </a:ln>
        </p:spPr>
        <p:txBody>
          <a:bodyPr wrap="squar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1" i="0" u="none" strike="noStrike" kern="1200" cap="none" spc="0" normalizeH="0" baseline="0" noProof="0" dirty="0">
                <a:ln>
                  <a:noFill/>
                </a:ln>
                <a:solidFill>
                  <a:srgbClr val="00B050"/>
                </a:solidFill>
                <a:effectLst/>
                <a:uLnTx/>
                <a:uFillTx/>
                <a:latin typeface="Arial" charset="0"/>
                <a:ea typeface="+mn-ea"/>
                <a:cs typeface="Arial" charset="0"/>
              </a:rPr>
              <a:t>UNCLASSIFIED//REL TO USA, SGP, THA</a:t>
            </a:r>
          </a:p>
        </p:txBody>
      </p:sp>
      <p:sp>
        <p:nvSpPr>
          <p:cNvPr id="3" name="Content Placeholder 2"/>
          <p:cNvSpPr>
            <a:spLocks noGrp="1"/>
          </p:cNvSpPr>
          <p:nvPr>
            <p:ph idx="1" hasCustomPrompt="1"/>
          </p:nvPr>
        </p:nvSpPr>
        <p:spPr bwMode="auto">
          <a:xfrm>
            <a:off x="381000" y="1595442"/>
            <a:ext cx="8382000" cy="4795837"/>
          </a:xfrm>
          <a:prstGeom prst="rect">
            <a:avLst/>
          </a:prstGeom>
        </p:spPr>
        <p:txBody>
          <a:bodyPr/>
          <a:lstStyle>
            <a:lvl1pPr>
              <a:lnSpc>
                <a:spcPct val="100000"/>
              </a:lnSpc>
              <a:spcBef>
                <a:spcPts val="225"/>
              </a:spcBef>
              <a:spcAft>
                <a:spcPts val="225"/>
              </a:spcAft>
              <a:defRPr>
                <a:effectLst>
                  <a:outerShdw blurRad="38100" dist="38100" dir="2700000" algn="tl">
                    <a:srgbClr val="000000">
                      <a:alpha val="43137"/>
                    </a:srgbClr>
                  </a:outerShdw>
                </a:effectLst>
              </a:defRPr>
            </a:lvl1pPr>
            <a:lvl2pPr>
              <a:lnSpc>
                <a:spcPct val="100000"/>
              </a:lnSpc>
              <a:spcBef>
                <a:spcPts val="225"/>
              </a:spcBef>
              <a:spcAft>
                <a:spcPts val="225"/>
              </a:spcAft>
              <a:defRPr sz="1800">
                <a:effectLst>
                  <a:outerShdw blurRad="38100" dist="38100" dir="2700000" algn="tl">
                    <a:srgbClr val="000000">
                      <a:alpha val="43137"/>
                    </a:srgbClr>
                  </a:outerShdw>
                </a:effectLst>
              </a:defRPr>
            </a:lvl2pPr>
            <a:lvl3pPr>
              <a:lnSpc>
                <a:spcPct val="100000"/>
              </a:lnSpc>
              <a:spcBef>
                <a:spcPts val="225"/>
              </a:spcBef>
              <a:spcAft>
                <a:spcPts val="225"/>
              </a:spcAft>
              <a:defRPr sz="1800">
                <a:effectLst>
                  <a:outerShdw blurRad="38100" dist="38100" dir="2700000" algn="tl">
                    <a:srgbClr val="000000">
                      <a:alpha val="43137"/>
                    </a:srgbClr>
                  </a:outerShdw>
                </a:effectLst>
              </a:defRPr>
            </a:lvl3pPr>
            <a:lvl4pPr>
              <a:lnSpc>
                <a:spcPct val="100000"/>
              </a:lnSpc>
              <a:spcBef>
                <a:spcPts val="225"/>
              </a:spcBef>
              <a:spcAft>
                <a:spcPts val="225"/>
              </a:spcAft>
              <a:defRPr sz="1500">
                <a:effectLst>
                  <a:outerShdw blurRad="38100" dist="38100" dir="2700000" algn="tl">
                    <a:srgbClr val="000000">
                      <a:alpha val="43137"/>
                    </a:srgbClr>
                  </a:outerShdw>
                </a:effectLst>
              </a:defRPr>
            </a:lvl4pPr>
            <a:lvl5pPr marL="1234440" indent="-239316">
              <a:lnSpc>
                <a:spcPct val="100000"/>
              </a:lnSpc>
              <a:spcBef>
                <a:spcPts val="225"/>
              </a:spcBef>
              <a:spcAft>
                <a:spcPts val="225"/>
              </a:spcAft>
              <a:buClr>
                <a:schemeClr val="tx2"/>
              </a:buClr>
              <a:buSzPct val="125000"/>
              <a:buFont typeface="Arial Narrow" pitchFamily="34" charset="0"/>
              <a:buChar char="–"/>
              <a:defRPr sz="1500" b="1">
                <a:effectLst>
                  <a:outerShdw blurRad="38100" dist="38100" dir="2700000" algn="tl">
                    <a:srgbClr val="000000">
                      <a:alpha val="43137"/>
                    </a:srgbClr>
                  </a:outerShdw>
                </a:effect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hasCustomPrompt="1"/>
          </p:nvPr>
        </p:nvSpPr>
        <p:spPr bwMode="auto">
          <a:xfrm>
            <a:off x="1597820" y="200025"/>
            <a:ext cx="5934456" cy="1143000"/>
          </a:xfrm>
          <a:prstGeom prst="rect">
            <a:avLst/>
          </a:prstGeom>
        </p:spPr>
        <p:txBody>
          <a:bodyPr anchor="ctr"/>
          <a:lstStyle>
            <a:lvl1pPr>
              <a:defRPr>
                <a:effectLst>
                  <a:outerShdw blurRad="38100" dist="38100" dir="2700000" algn="tl">
                    <a:srgbClr val="000000">
                      <a:alpha val="43137"/>
                    </a:srgbClr>
                  </a:outerShdw>
                </a:effectLst>
              </a:defRPr>
            </a:lvl1pPr>
          </a:lstStyle>
          <a:p>
            <a:r>
              <a:rPr lang="en-US" dirty="0"/>
              <a:t>Click to edit master title</a:t>
            </a:r>
          </a:p>
        </p:txBody>
      </p:sp>
      <p:sp>
        <p:nvSpPr>
          <p:cNvPr id="12" name="Rectangle 11"/>
          <p:cNvSpPr/>
          <p:nvPr userDrawn="1"/>
        </p:nvSpPr>
        <p:spPr bwMode="auto">
          <a:xfrm>
            <a:off x="1597028" y="1267761"/>
            <a:ext cx="7394575" cy="91794"/>
          </a:xfrm>
          <a:prstGeom prst="rect">
            <a:avLst/>
          </a:prstGeom>
          <a:gradFill>
            <a:gsLst>
              <a:gs pos="98000">
                <a:schemeClr val="bg2">
                  <a:lumMod val="75000"/>
                  <a:lumOff val="25000"/>
                </a:schemeClr>
              </a:gs>
              <a:gs pos="0">
                <a:srgbClr val="AEAEAE"/>
              </a:gs>
            </a:gsLst>
            <a:lin ang="5400000" scaled="0"/>
          </a:gradFill>
          <a:ln w="12700" cap="flat" cmpd="sng" algn="ctr">
            <a:noFill/>
            <a:prstDash val="solid"/>
            <a:round/>
            <a:headEnd type="none" w="sm" len="sm"/>
            <a:tailEnd type="none" w="sm" len="sm"/>
          </a:ln>
          <a:effectLst/>
        </p:spPr>
        <p:txBody>
          <a:bodyPr rot="0" spcFirstLastPara="0" vert="horz" wrap="square" lIns="68580" tIns="34290" rIns="68580" bIns="34290" numCol="1" spcCol="0" rtlCol="0" fromWordArt="0" anchor="t" anchorCtr="0" forceAA="0" compatLnSpc="1">
            <a:prstTxWarp prst="textNoShape">
              <a:avLst/>
            </a:prstTxWarp>
            <a:noAutofit/>
          </a:bodyPr>
          <a:lstStyle>
            <a:defPPr>
              <a:defRPr lang="en-US"/>
            </a:defPPr>
            <a:lvl1pPr algn="l" rtl="0" eaLnBrk="0" fontAlgn="base" hangingPunct="0">
              <a:spcBef>
                <a:spcPct val="0"/>
              </a:spcBef>
              <a:spcAft>
                <a:spcPct val="0"/>
              </a:spcAft>
              <a:defRPr sz="2400" b="1" kern="1200">
                <a:solidFill>
                  <a:srgbClr val="FFA27C"/>
                </a:solidFill>
                <a:latin typeface="Arial Narrow" pitchFamily="34" charset="0"/>
                <a:ea typeface="+mn-ea"/>
                <a:cs typeface="+mn-cs"/>
              </a:defRPr>
            </a:lvl1pPr>
            <a:lvl2pPr marL="457200" algn="l" rtl="0" eaLnBrk="0" fontAlgn="base" hangingPunct="0">
              <a:spcBef>
                <a:spcPct val="0"/>
              </a:spcBef>
              <a:spcAft>
                <a:spcPct val="0"/>
              </a:spcAft>
              <a:defRPr sz="2400" b="1" kern="1200">
                <a:solidFill>
                  <a:srgbClr val="FFA27C"/>
                </a:solidFill>
                <a:latin typeface="Arial Narrow" pitchFamily="34" charset="0"/>
                <a:ea typeface="+mn-ea"/>
                <a:cs typeface="+mn-cs"/>
              </a:defRPr>
            </a:lvl2pPr>
            <a:lvl3pPr marL="914400" algn="l" rtl="0" eaLnBrk="0" fontAlgn="base" hangingPunct="0">
              <a:spcBef>
                <a:spcPct val="0"/>
              </a:spcBef>
              <a:spcAft>
                <a:spcPct val="0"/>
              </a:spcAft>
              <a:defRPr sz="2400" b="1" kern="1200">
                <a:solidFill>
                  <a:srgbClr val="FFA27C"/>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rgbClr val="FFA27C"/>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rgbClr val="FFA27C"/>
                </a:solidFill>
                <a:latin typeface="Arial Narrow" pitchFamily="34" charset="0"/>
                <a:ea typeface="+mn-ea"/>
                <a:cs typeface="+mn-cs"/>
              </a:defRPr>
            </a:lvl5pPr>
            <a:lvl6pPr marL="2286000" algn="l" defTabSz="914400" rtl="0" eaLnBrk="1" latinLnBrk="0" hangingPunct="1">
              <a:defRPr sz="2400" b="1" kern="1200">
                <a:solidFill>
                  <a:srgbClr val="FFA27C"/>
                </a:solidFill>
                <a:latin typeface="Arial Narrow" pitchFamily="34" charset="0"/>
                <a:ea typeface="+mn-ea"/>
                <a:cs typeface="+mn-cs"/>
              </a:defRPr>
            </a:lvl6pPr>
            <a:lvl7pPr marL="2743200" algn="l" defTabSz="914400" rtl="0" eaLnBrk="1" latinLnBrk="0" hangingPunct="1">
              <a:defRPr sz="2400" b="1" kern="1200">
                <a:solidFill>
                  <a:srgbClr val="FFA27C"/>
                </a:solidFill>
                <a:latin typeface="Arial Narrow" pitchFamily="34" charset="0"/>
                <a:ea typeface="+mn-ea"/>
                <a:cs typeface="+mn-cs"/>
              </a:defRPr>
            </a:lvl7pPr>
            <a:lvl8pPr marL="3200400" algn="l" defTabSz="914400" rtl="0" eaLnBrk="1" latinLnBrk="0" hangingPunct="1">
              <a:defRPr sz="2400" b="1" kern="1200">
                <a:solidFill>
                  <a:srgbClr val="FFA27C"/>
                </a:solidFill>
                <a:latin typeface="Arial Narrow" pitchFamily="34" charset="0"/>
                <a:ea typeface="+mn-ea"/>
                <a:cs typeface="+mn-cs"/>
              </a:defRPr>
            </a:lvl8pPr>
            <a:lvl9pPr marL="3657600" algn="l" defTabSz="914400" rtl="0" eaLnBrk="1" latinLnBrk="0" hangingPunct="1">
              <a:defRPr sz="2400" b="1" kern="1200">
                <a:solidFill>
                  <a:srgbClr val="FFA27C"/>
                </a:solidFill>
                <a:latin typeface="Arial Narrow" pitchFamily="34" charset="0"/>
                <a:ea typeface="+mn-ea"/>
                <a:cs typeface="+mn-cs"/>
              </a:defRPr>
            </a:lvl9pPr>
          </a:lstStyle>
          <a:p>
            <a:pPr marL="0" marR="0" indent="0" algn="l" defTabSz="6858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a:ln>
                <a:noFill/>
              </a:ln>
              <a:solidFill>
                <a:srgbClr val="FFA27C"/>
              </a:solidFill>
              <a:effectLst/>
              <a:latin typeface="Arial Narrow" pitchFamily="34" charset="0"/>
            </a:endParaRPr>
          </a:p>
        </p:txBody>
      </p:sp>
      <p:grpSp>
        <p:nvGrpSpPr>
          <p:cNvPr id="15" name="Group 7"/>
          <p:cNvGrpSpPr>
            <a:grpSpLocks/>
          </p:cNvGrpSpPr>
          <p:nvPr userDrawn="1"/>
        </p:nvGrpSpPr>
        <p:grpSpPr bwMode="auto">
          <a:xfrm>
            <a:off x="149225" y="112717"/>
            <a:ext cx="1447800" cy="1393825"/>
            <a:chOff x="94" y="71"/>
            <a:chExt cx="912" cy="878"/>
          </a:xfrm>
        </p:grpSpPr>
        <p:pic>
          <p:nvPicPr>
            <p:cNvPr id="16" name="Picture 8" descr="template_ws_patch"/>
            <p:cNvPicPr>
              <a:picLocks noChangeAspect="1" noChangeArrowheads="1"/>
            </p:cNvPicPr>
            <p:nvPr userDrawn="1"/>
          </p:nvPicPr>
          <p:blipFill>
            <a:blip r:embed="rId2" cstate="print"/>
            <a:srcRect/>
            <a:stretch>
              <a:fillRect/>
            </a:stretch>
          </p:blipFill>
          <p:spPr bwMode="auto">
            <a:xfrm>
              <a:off x="242" y="71"/>
              <a:ext cx="617" cy="748"/>
            </a:xfrm>
            <a:prstGeom prst="rect">
              <a:avLst/>
            </a:prstGeom>
            <a:noFill/>
            <a:ln w="9525">
              <a:noFill/>
              <a:miter lim="800000"/>
              <a:headEnd/>
              <a:tailEnd/>
            </a:ln>
          </p:spPr>
        </p:pic>
        <p:sp>
          <p:nvSpPr>
            <p:cNvPr id="17" name="AutoShape 9" descr="Large checker board"/>
            <p:cNvSpPr>
              <a:spLocks noChangeArrowheads="1"/>
            </p:cNvSpPr>
            <p:nvPr userDrawn="1"/>
          </p:nvSpPr>
          <p:spPr bwMode="auto">
            <a:xfrm flipH="1" flipV="1">
              <a:off x="94" y="709"/>
              <a:ext cx="912" cy="240"/>
            </a:xfrm>
            <a:prstGeom prst="ellipseRibbon2">
              <a:avLst>
                <a:gd name="adj1" fmla="val 50000"/>
                <a:gd name="adj2" fmla="val 56019"/>
                <a:gd name="adj3" fmla="val 25000"/>
              </a:avLst>
            </a:prstGeom>
            <a:pattFill prst="lgCheck">
              <a:fgClr>
                <a:schemeClr val="tx2"/>
              </a:fgClr>
              <a:bgClr>
                <a:schemeClr val="bg2"/>
              </a:bgClr>
            </a:pattFill>
            <a:ln w="12700">
              <a:solidFill>
                <a:schemeClr val="bg2"/>
              </a:solidFill>
              <a:round/>
              <a:headEnd/>
              <a:tailEnd/>
            </a:ln>
            <a:effectLst/>
          </p:spPr>
          <p:txBody>
            <a:bodyPr wrap="none" anchor="ctr"/>
            <a:lstStyle/>
            <a:p>
              <a:endParaRPr lang="en-US" sz="1350" dirty="0">
                <a:effectLst>
                  <a:outerShdw blurRad="38100" dist="38100" dir="2700000" algn="tl">
                    <a:srgbClr val="000000">
                      <a:alpha val="43137"/>
                    </a:srgbClr>
                  </a:outerShdw>
                </a:effectLst>
              </a:endParaRPr>
            </a:p>
          </p:txBody>
        </p:sp>
      </p:grpSp>
      <p:sp>
        <p:nvSpPr>
          <p:cNvPr id="14" name="TextBox 13"/>
          <p:cNvSpPr txBox="1"/>
          <p:nvPr userDrawn="1"/>
        </p:nvSpPr>
        <p:spPr>
          <a:xfrm>
            <a:off x="6207737" y="6460093"/>
            <a:ext cx="2895600" cy="369332"/>
          </a:xfrm>
          <a:prstGeom prst="rect">
            <a:avLst/>
          </a:prstGeom>
          <a:noFill/>
        </p:spPr>
        <p:txBody>
          <a:bodyPr wrap="square" rtlCol="0">
            <a:spAutoFit/>
          </a:bodyPr>
          <a:lstStyle/>
          <a:p>
            <a:r>
              <a:rPr lang="en-US" sz="900" b="1" i="0" u="none" strike="noStrike" kern="1200" dirty="0">
                <a:solidFill>
                  <a:schemeClr val="tx1"/>
                </a:solidFill>
                <a:effectLst/>
                <a:latin typeface="+mn-lt"/>
                <a:ea typeface="+mn-ea"/>
                <a:cs typeface="+mn-cs"/>
              </a:rPr>
              <a:t>FDO#:</a:t>
            </a:r>
            <a:r>
              <a:rPr lang="en-US" sz="900" b="1" i="0" u="none" strike="noStrike" kern="1200" baseline="0" dirty="0">
                <a:solidFill>
                  <a:schemeClr val="tx1"/>
                </a:solidFill>
                <a:effectLst/>
                <a:latin typeface="+mn-lt"/>
                <a:ea typeface="+mn-ea"/>
                <a:cs typeface="+mn-cs"/>
              </a:rPr>
              <a:t> </a:t>
            </a:r>
            <a:r>
              <a:rPr lang="en-US" sz="900" b="1" i="0" u="none" strike="noStrike" kern="1200" dirty="0">
                <a:solidFill>
                  <a:schemeClr val="tx1"/>
                </a:solidFill>
                <a:effectLst/>
                <a:latin typeface="+mn-lt"/>
                <a:ea typeface="+mn-ea"/>
                <a:cs typeface="+mn-cs"/>
              </a:rPr>
              <a:t>2022-0304-239    PACAF/FDO</a:t>
            </a:r>
          </a:p>
          <a:p>
            <a:r>
              <a:rPr lang="en-US" sz="900" b="1" i="0" u="none" strike="noStrike" kern="1200" dirty="0">
                <a:solidFill>
                  <a:schemeClr val="tx1"/>
                </a:solidFill>
                <a:effectLst/>
                <a:latin typeface="+mn-lt"/>
                <a:ea typeface="+mn-ea"/>
                <a:cs typeface="+mn-cs"/>
              </a:rPr>
              <a:t>Disclosed:</a:t>
            </a:r>
            <a:r>
              <a:rPr lang="en-US" sz="900" b="1" i="0" u="none" strike="noStrike" kern="1200" baseline="0" dirty="0">
                <a:solidFill>
                  <a:schemeClr val="tx1"/>
                </a:solidFill>
                <a:effectLst/>
                <a:latin typeface="+mn-lt"/>
                <a:ea typeface="+mn-ea"/>
                <a:cs typeface="+mn-cs"/>
              </a:rPr>
              <a:t> 20220304     REL TO USA, SGP, THA</a:t>
            </a:r>
            <a:r>
              <a:rPr lang="en-US" sz="900" b="1" dirty="0"/>
              <a:t> </a:t>
            </a:r>
          </a:p>
        </p:txBody>
      </p:sp>
    </p:spTree>
    <p:extLst>
      <p:ext uri="{BB962C8B-B14F-4D97-AF65-F5344CB8AC3E}">
        <p14:creationId xmlns:p14="http://schemas.microsoft.com/office/powerpoint/2010/main" val="3332118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Text Box 11"/>
          <p:cNvSpPr txBox="1">
            <a:spLocks noChangeArrowheads="1"/>
          </p:cNvSpPr>
          <p:nvPr userDrawn="1"/>
        </p:nvSpPr>
        <p:spPr bwMode="auto">
          <a:xfrm>
            <a:off x="302204" y="6560977"/>
            <a:ext cx="8676118" cy="276999"/>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1" i="0" u="none" strike="noStrike" kern="1200" cap="none" spc="0" normalizeH="0" baseline="0" noProof="0" dirty="0">
                <a:ln>
                  <a:noFill/>
                </a:ln>
                <a:solidFill>
                  <a:srgbClr val="00B050"/>
                </a:solidFill>
                <a:effectLst/>
                <a:uLnTx/>
                <a:uFillTx/>
                <a:latin typeface="Arial" charset="0"/>
                <a:ea typeface="+mn-ea"/>
                <a:cs typeface="Arial" charset="0"/>
              </a:rPr>
              <a:t>UNCLASSIFIED//REL TO USA, SGP, THA</a:t>
            </a:r>
          </a:p>
        </p:txBody>
      </p:sp>
      <p:sp>
        <p:nvSpPr>
          <p:cNvPr id="49156" name="Rectangle 1028"/>
          <p:cNvSpPr>
            <a:spLocks noGrp="1" noChangeArrowheads="1"/>
          </p:cNvSpPr>
          <p:nvPr>
            <p:ph type="sldNum" sz="quarter" idx="4"/>
          </p:nvPr>
        </p:nvSpPr>
        <p:spPr bwMode="auto">
          <a:xfrm>
            <a:off x="7988300" y="6524625"/>
            <a:ext cx="1143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solidFill>
                  <a:srgbClr val="969696"/>
                </a:solidFill>
                <a:latin typeface="Arial" pitchFamily="34" charset="0"/>
                <a:cs typeface="+mn-cs"/>
              </a:defRPr>
            </a:lvl1pPr>
          </a:lstStyle>
          <a:p>
            <a:pPr>
              <a:defRPr/>
            </a:pPr>
            <a:fld id="{38A5F2F4-47F1-45F1-B7D6-841D75F8BA9B}" type="slidenum">
              <a:rPr lang="en-US"/>
              <a:pPr>
                <a:defRPr/>
              </a:pPr>
              <a:t>‹#›</a:t>
            </a:fld>
            <a:endParaRPr lang="en-US" dirty="0">
              <a:solidFill>
                <a:schemeClr val="bg2"/>
              </a:solidFill>
            </a:endParaRPr>
          </a:p>
        </p:txBody>
      </p:sp>
      <p:sp>
        <p:nvSpPr>
          <p:cNvPr id="1029" name="Rectangle 1030"/>
          <p:cNvSpPr>
            <a:spLocks noGrp="1" noChangeArrowheads="1"/>
          </p:cNvSpPr>
          <p:nvPr>
            <p:ph type="title"/>
          </p:nvPr>
        </p:nvSpPr>
        <p:spPr bwMode="auto">
          <a:xfrm>
            <a:off x="1663700" y="0"/>
            <a:ext cx="7132638"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9163" name="Line 1035"/>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algn="ctr" eaLnBrk="0" hangingPunct="0">
              <a:defRPr/>
            </a:pPr>
            <a:endParaRPr lang="en-US">
              <a:latin typeface="Arial" pitchFamily="34" charset="0"/>
              <a:cs typeface="+mn-cs"/>
            </a:endParaRPr>
          </a:p>
        </p:txBody>
      </p:sp>
      <p:sp>
        <p:nvSpPr>
          <p:cNvPr id="49164" name="Line 1036"/>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algn="ctr" eaLnBrk="0" hangingPunct="0">
              <a:defRPr/>
            </a:pPr>
            <a:endParaRPr lang="en-US">
              <a:latin typeface="Arial" pitchFamily="34" charset="0"/>
              <a:cs typeface="+mn-cs"/>
            </a:endParaRPr>
          </a:p>
        </p:txBody>
      </p:sp>
      <p:sp>
        <p:nvSpPr>
          <p:cNvPr id="1033" name="Rectangle 1040"/>
          <p:cNvSpPr>
            <a:spLocks noGrp="1" noChangeArrowheads="1"/>
          </p:cNvSpPr>
          <p:nvPr>
            <p:ph type="body" idx="1"/>
          </p:nvPr>
        </p:nvSpPr>
        <p:spPr bwMode="auto">
          <a:xfrm>
            <a:off x="276225" y="1416050"/>
            <a:ext cx="8397875" cy="4743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0"/>
            <a:r>
              <a:rPr lang="en-US"/>
              <a:t>2nd Bullet</a:t>
            </a:r>
          </a:p>
        </p:txBody>
      </p:sp>
      <p:pic>
        <p:nvPicPr>
          <p:cNvPr id="2" name="Picture 1"/>
          <p:cNvPicPr>
            <a:picLocks noChangeAspect="1"/>
          </p:cNvPicPr>
          <p:nvPr userDrawn="1"/>
        </p:nvPicPr>
        <p:blipFill>
          <a:blip r:embed="rId8" cstate="print">
            <a:extLst>
              <a:ext uri="{BEBA8EAE-BF5A-486C-A8C5-ECC9F3942E4B}">
                <a14:imgProps xmlns:a14="http://schemas.microsoft.com/office/drawing/2010/main">
                  <a14:imgLayer r:embed="rId9">
                    <a14:imgEffect>
                      <a14:backgroundRemoval t="0" b="100000" l="0" r="96241">
                        <a14:foregroundMark x1="9398" y1="68939" x2="43985" y2="87121"/>
                        <a14:foregroundMark x1="91353" y1="68939" x2="48872" y2="90530"/>
                        <a14:foregroundMark x1="5639" y1="46970" x2="7895" y2="77273"/>
                        <a14:foregroundMark x1="9023" y1="77652" x2="51504" y2="97727"/>
                      </a14:backgroundRemoval>
                    </a14:imgEffect>
                  </a14:imgLayer>
                </a14:imgProps>
              </a:ext>
              <a:ext uri="{28A0092B-C50C-407E-A947-70E740481C1C}">
                <a14:useLocalDpi xmlns:a14="http://schemas.microsoft.com/office/drawing/2010/main" val="0"/>
              </a:ext>
            </a:extLst>
          </a:blip>
          <a:stretch>
            <a:fillRect/>
          </a:stretch>
        </p:blipFill>
        <p:spPr>
          <a:xfrm>
            <a:off x="457200" y="53340"/>
            <a:ext cx="1106735" cy="1097280"/>
          </a:xfrm>
          <a:prstGeom prst="rect">
            <a:avLst/>
          </a:prstGeom>
        </p:spPr>
      </p:pic>
      <p:sp>
        <p:nvSpPr>
          <p:cNvPr id="9" name="TextBox 8"/>
          <p:cNvSpPr txBox="1"/>
          <p:nvPr userDrawn="1"/>
        </p:nvSpPr>
        <p:spPr>
          <a:xfrm>
            <a:off x="6207737" y="6460093"/>
            <a:ext cx="2895600" cy="369332"/>
          </a:xfrm>
          <a:prstGeom prst="rect">
            <a:avLst/>
          </a:prstGeom>
          <a:noFill/>
        </p:spPr>
        <p:txBody>
          <a:bodyPr wrap="square" rtlCol="0">
            <a:spAutoFit/>
          </a:bodyPr>
          <a:lstStyle/>
          <a:p>
            <a:r>
              <a:rPr lang="en-US" sz="900" b="1" i="0" u="none" strike="noStrike" kern="1200" dirty="0">
                <a:solidFill>
                  <a:schemeClr val="tx1"/>
                </a:solidFill>
                <a:effectLst/>
                <a:latin typeface="+mn-lt"/>
                <a:ea typeface="+mn-ea"/>
                <a:cs typeface="+mn-cs"/>
              </a:rPr>
              <a:t>FDO#:</a:t>
            </a:r>
            <a:r>
              <a:rPr lang="en-US" sz="900" b="1" i="0" u="none" strike="noStrike" kern="1200" baseline="0" dirty="0">
                <a:solidFill>
                  <a:schemeClr val="tx1"/>
                </a:solidFill>
                <a:effectLst/>
                <a:latin typeface="+mn-lt"/>
                <a:ea typeface="+mn-ea"/>
                <a:cs typeface="+mn-cs"/>
              </a:rPr>
              <a:t> </a:t>
            </a:r>
            <a:r>
              <a:rPr lang="en-US" sz="900" b="1" i="0" u="none" strike="noStrike" kern="1200" dirty="0">
                <a:solidFill>
                  <a:schemeClr val="tx1"/>
                </a:solidFill>
                <a:effectLst/>
                <a:latin typeface="+mn-lt"/>
                <a:ea typeface="+mn-ea"/>
                <a:cs typeface="+mn-cs"/>
              </a:rPr>
              <a:t>2022-0304-239    PACAF/FDO</a:t>
            </a:r>
          </a:p>
          <a:p>
            <a:r>
              <a:rPr lang="en-US" sz="900" b="1" i="0" u="none" strike="noStrike" kern="1200" dirty="0">
                <a:solidFill>
                  <a:schemeClr val="tx1"/>
                </a:solidFill>
                <a:effectLst/>
                <a:latin typeface="+mn-lt"/>
                <a:ea typeface="+mn-ea"/>
                <a:cs typeface="+mn-cs"/>
              </a:rPr>
              <a:t>Disclosed:</a:t>
            </a:r>
            <a:r>
              <a:rPr lang="en-US" sz="900" b="1" i="0" u="none" strike="noStrike" kern="1200" baseline="0" dirty="0">
                <a:solidFill>
                  <a:schemeClr val="tx1"/>
                </a:solidFill>
                <a:effectLst/>
                <a:latin typeface="+mn-lt"/>
                <a:ea typeface="+mn-ea"/>
                <a:cs typeface="+mn-cs"/>
              </a:rPr>
              <a:t> 20220304     REL TO USA, SGP, THA</a:t>
            </a:r>
            <a:r>
              <a:rPr lang="en-US" sz="900" b="1" dirty="0"/>
              <a:t> </a:t>
            </a:r>
          </a:p>
        </p:txBody>
      </p:sp>
      <p:sp>
        <p:nvSpPr>
          <p:cNvPr id="11" name="Text Box 12"/>
          <p:cNvSpPr txBox="1">
            <a:spLocks noChangeArrowheads="1"/>
          </p:cNvSpPr>
          <p:nvPr userDrawn="1"/>
        </p:nvSpPr>
        <p:spPr bwMode="auto">
          <a:xfrm>
            <a:off x="307975" y="60354"/>
            <a:ext cx="8823326" cy="276999"/>
          </a:xfrm>
          <a:prstGeom prst="rect">
            <a:avLst/>
          </a:prstGeom>
          <a:noFill/>
          <a:ln>
            <a:noFill/>
          </a:ln>
        </p:spPr>
        <p:txBody>
          <a:bodyPr wrap="squar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1" i="0" u="none" strike="noStrike" kern="1200" cap="none" spc="0" normalizeH="0" baseline="0" noProof="0" dirty="0">
                <a:ln>
                  <a:noFill/>
                </a:ln>
                <a:solidFill>
                  <a:srgbClr val="00B050"/>
                </a:solidFill>
                <a:effectLst/>
                <a:uLnTx/>
                <a:uFillTx/>
                <a:latin typeface="Arial" charset="0"/>
                <a:ea typeface="+mn-ea"/>
                <a:cs typeface="Arial" charset="0"/>
              </a:rPr>
              <a:t>UNCLASSIFIED//REL TO USA, SGP, THA</a:t>
            </a:r>
          </a:p>
        </p:txBody>
      </p:sp>
    </p:spTree>
    <p:extLst>
      <p:ext uri="{BB962C8B-B14F-4D97-AF65-F5344CB8AC3E}">
        <p14:creationId xmlns:p14="http://schemas.microsoft.com/office/powerpoint/2010/main" val="1237945249"/>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7" r:id="rId5"/>
    <p:sldLayoutId id="2147483669" r:id="rId6"/>
  </p:sldLayoutIdLst>
  <p:hf hdr="0" ftr="0" dt="0"/>
  <p:txStyles>
    <p:title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pitchFamily="34" charset="0"/>
        </a:defRPr>
      </a:lvl2pPr>
      <a:lvl3pPr algn="r" rtl="0" eaLnBrk="0" fontAlgn="base" hangingPunct="0">
        <a:spcBef>
          <a:spcPct val="0"/>
        </a:spcBef>
        <a:spcAft>
          <a:spcPct val="0"/>
        </a:spcAft>
        <a:defRPr sz="3600" b="1" i="1">
          <a:solidFill>
            <a:srgbClr val="151C77"/>
          </a:solidFill>
          <a:latin typeface="Arial" pitchFamily="34" charset="0"/>
        </a:defRPr>
      </a:lvl3pPr>
      <a:lvl4pPr algn="r" rtl="0" eaLnBrk="0" fontAlgn="base" hangingPunct="0">
        <a:spcBef>
          <a:spcPct val="0"/>
        </a:spcBef>
        <a:spcAft>
          <a:spcPct val="0"/>
        </a:spcAft>
        <a:defRPr sz="3600" b="1" i="1">
          <a:solidFill>
            <a:srgbClr val="151C77"/>
          </a:solidFill>
          <a:latin typeface="Arial" pitchFamily="34" charset="0"/>
        </a:defRPr>
      </a:lvl4pPr>
      <a:lvl5pPr algn="r" rtl="0" eaLnBrk="0" fontAlgn="base" hangingPunct="0">
        <a:spcBef>
          <a:spcPct val="0"/>
        </a:spcBef>
        <a:spcAft>
          <a:spcPct val="0"/>
        </a:spcAft>
        <a:defRPr sz="3600" b="1" i="1">
          <a:solidFill>
            <a:srgbClr val="151C77"/>
          </a:solidFill>
          <a:latin typeface="Arial" pitchFamily="34" charset="0"/>
        </a:defRPr>
      </a:lvl5pPr>
      <a:lvl6pPr marL="457200" algn="r" rtl="0" eaLnBrk="0" fontAlgn="base" hangingPunct="0">
        <a:spcBef>
          <a:spcPct val="0"/>
        </a:spcBef>
        <a:spcAft>
          <a:spcPct val="0"/>
        </a:spcAft>
        <a:defRPr sz="3600" b="1" i="1">
          <a:solidFill>
            <a:srgbClr val="151C77"/>
          </a:solidFill>
          <a:latin typeface="Arial" pitchFamily="34" charset="0"/>
        </a:defRPr>
      </a:lvl6pPr>
      <a:lvl7pPr marL="914400" algn="r" rtl="0" eaLnBrk="0" fontAlgn="base" hangingPunct="0">
        <a:spcBef>
          <a:spcPct val="0"/>
        </a:spcBef>
        <a:spcAft>
          <a:spcPct val="0"/>
        </a:spcAft>
        <a:defRPr sz="3600" b="1" i="1">
          <a:solidFill>
            <a:srgbClr val="151C77"/>
          </a:solidFill>
          <a:latin typeface="Arial" pitchFamily="34" charset="0"/>
        </a:defRPr>
      </a:lvl7pPr>
      <a:lvl8pPr marL="1371600" algn="r" rtl="0" eaLnBrk="0" fontAlgn="base" hangingPunct="0">
        <a:spcBef>
          <a:spcPct val="0"/>
        </a:spcBef>
        <a:spcAft>
          <a:spcPct val="0"/>
        </a:spcAft>
        <a:defRPr sz="3600" b="1" i="1">
          <a:solidFill>
            <a:srgbClr val="151C77"/>
          </a:solidFill>
          <a:latin typeface="Arial" pitchFamily="34" charset="0"/>
        </a:defRPr>
      </a:lvl8pPr>
      <a:lvl9pPr marL="1828800" algn="r" rtl="0" eaLnBrk="0" fontAlgn="base" hangingPunct="0">
        <a:spcBef>
          <a:spcPct val="0"/>
        </a:spcBef>
        <a:spcAft>
          <a:spcPct val="0"/>
        </a:spcAft>
        <a:defRPr sz="3600" b="1" i="1">
          <a:solidFill>
            <a:srgbClr val="151C77"/>
          </a:solidFill>
          <a:latin typeface="Arial" pitchFamily="34" charset="0"/>
        </a:defRPr>
      </a:lvl9pPr>
    </p:titleStyle>
    <p:bodyStyle>
      <a:lvl1pPr marL="285750" indent="-285750" algn="l" rtl="0" eaLnBrk="0" fontAlgn="base" hangingPunct="0">
        <a:spcBef>
          <a:spcPts val="600"/>
        </a:spcBef>
        <a:spcAft>
          <a:spcPct val="0"/>
        </a:spcAft>
        <a:buClr>
          <a:srgbClr val="151C77"/>
        </a:buClr>
        <a:buSzPct val="80000"/>
        <a:buFont typeface="Wingdings" pitchFamily="2" charset="2"/>
        <a:buChar char="n"/>
        <a:defRPr sz="2000" b="1">
          <a:solidFill>
            <a:schemeClr val="tx1"/>
          </a:solidFill>
          <a:latin typeface="+mn-lt"/>
          <a:ea typeface="+mn-ea"/>
          <a:cs typeface="+mn-cs"/>
        </a:defRPr>
      </a:lvl1pPr>
      <a:lvl2pPr marL="566738" indent="-282575" algn="l" rtl="0" eaLnBrk="0" fontAlgn="base" hangingPunct="0">
        <a:spcBef>
          <a:spcPts val="300"/>
        </a:spcBef>
        <a:spcAft>
          <a:spcPct val="0"/>
        </a:spcAft>
        <a:buClr>
          <a:srgbClr val="151C77"/>
        </a:buClr>
        <a:buSzPct val="80000"/>
        <a:buFont typeface="Wingdings" pitchFamily="2" charset="2"/>
        <a:buChar char="n"/>
        <a:defRPr sz="2000" b="1">
          <a:solidFill>
            <a:schemeClr val="tx1"/>
          </a:solidFill>
          <a:latin typeface="+mn-lt"/>
        </a:defRPr>
      </a:lvl2pPr>
      <a:lvl3pPr marL="849313" indent="-282575" algn="l" rtl="0" eaLnBrk="0" fontAlgn="base" hangingPunct="0">
        <a:spcBef>
          <a:spcPts val="300"/>
        </a:spcBef>
        <a:spcAft>
          <a:spcPct val="0"/>
        </a:spcAft>
        <a:buClr>
          <a:srgbClr val="151C77"/>
        </a:buClr>
        <a:buSzPct val="80000"/>
        <a:buFont typeface="Wingdings" pitchFamily="2" charset="2"/>
        <a:buChar char="n"/>
        <a:defRPr sz="2000" b="1">
          <a:solidFill>
            <a:schemeClr val="tx1"/>
          </a:solidFill>
          <a:latin typeface="+mn-lt"/>
        </a:defRPr>
      </a:lvl3pPr>
      <a:lvl4pPr marL="1133475" indent="-282575" algn="l" rtl="0" eaLnBrk="0" fontAlgn="base" hangingPunct="0">
        <a:spcBef>
          <a:spcPts val="300"/>
        </a:spcBef>
        <a:spcAft>
          <a:spcPct val="0"/>
        </a:spcAft>
        <a:buClr>
          <a:srgbClr val="151C77"/>
        </a:buClr>
        <a:buSzPct val="80000"/>
        <a:buFont typeface="Wingdings" pitchFamily="2" charset="2"/>
        <a:buChar char="n"/>
        <a:defRPr sz="2000" b="1">
          <a:solidFill>
            <a:schemeClr val="tx1"/>
          </a:solidFill>
          <a:latin typeface="+mn-lt"/>
        </a:defRPr>
      </a:lvl4pPr>
      <a:lvl5pPr marL="1416050" indent="-282575" algn="l" rtl="0" eaLnBrk="0" fontAlgn="base" hangingPunct="0">
        <a:spcBef>
          <a:spcPts val="300"/>
        </a:spcBef>
        <a:spcAft>
          <a:spcPct val="0"/>
        </a:spcAft>
        <a:buClr>
          <a:srgbClr val="151C77"/>
        </a:buClr>
        <a:buSzPct val="80000"/>
        <a:buFont typeface="Wingdings" pitchFamily="2" charset="2"/>
        <a:buChar char="n"/>
        <a:defRPr sz="2000" b="1">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diagramData" Target="../diagrams/data4.xml"/><Relationship Id="rId13" Type="http://schemas.openxmlformats.org/officeDocument/2006/relationships/diagramData" Target="../diagrams/data5.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17" Type="http://schemas.microsoft.com/office/2007/relationships/diagramDrawing" Target="../diagrams/drawing5.xml"/><Relationship Id="rId2" Type="http://schemas.openxmlformats.org/officeDocument/2006/relationships/notesSlide" Target="../notesSlides/notesSlide15.xml"/><Relationship Id="rId16" Type="http://schemas.openxmlformats.org/officeDocument/2006/relationships/diagramColors" Target="../diagrams/colors5.xml"/><Relationship Id="rId1" Type="http://schemas.openxmlformats.org/officeDocument/2006/relationships/slideLayout" Target="../slideLayouts/slideLayout4.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5" Type="http://schemas.openxmlformats.org/officeDocument/2006/relationships/diagramQuickStyle" Target="../diagrams/quickStyle5.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 Id="rId1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7.xml"/><Relationship Id="rId13" Type="http://schemas.openxmlformats.org/officeDocument/2006/relationships/diagramData" Target="../diagrams/data8.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17" Type="http://schemas.microsoft.com/office/2007/relationships/diagramDrawing" Target="../diagrams/drawing8.xml"/><Relationship Id="rId2" Type="http://schemas.openxmlformats.org/officeDocument/2006/relationships/notesSlide" Target="../notesSlides/notesSlide16.xml"/><Relationship Id="rId16" Type="http://schemas.openxmlformats.org/officeDocument/2006/relationships/diagramColors" Target="../diagrams/colors8.xml"/><Relationship Id="rId1" Type="http://schemas.openxmlformats.org/officeDocument/2006/relationships/slideLayout" Target="../slideLayouts/slideLayout4.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5" Type="http://schemas.openxmlformats.org/officeDocument/2006/relationships/diagramQuickStyle" Target="../diagrams/quickStyle8.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 Id="rId14" Type="http://schemas.openxmlformats.org/officeDocument/2006/relationships/diagramLayout" Target="../diagrams/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9"/>
          <p:cNvSpPr txBox="1">
            <a:spLocks noChangeArrowheads="1"/>
          </p:cNvSpPr>
          <p:nvPr/>
        </p:nvSpPr>
        <p:spPr bwMode="auto">
          <a:xfrm>
            <a:off x="0" y="2227496"/>
            <a:ext cx="9144000"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rgbClr val="000000"/>
              </a:solidFill>
              <a:effectLst/>
              <a:uLnTx/>
              <a:uFillTx/>
              <a:latin typeface="Arial" charset="0"/>
              <a:ea typeface="+mn-ea"/>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1" i="1" u="none" strike="noStrike" kern="0" cap="none" spc="0" normalizeH="0" baseline="0" noProof="0" dirty="0">
                <a:ln>
                  <a:noFill/>
                </a:ln>
                <a:solidFill>
                  <a:srgbClr val="151C77"/>
                </a:solidFill>
                <a:effectLst/>
                <a:uLnTx/>
                <a:uFillTx/>
                <a:latin typeface="Arial"/>
                <a:ea typeface="+mn-ea"/>
                <a:cs typeface="Arial" charset="0"/>
              </a:rPr>
              <a:t>(U)  </a:t>
            </a:r>
            <a:r>
              <a:rPr kumimoji="0" lang="en-US" sz="4400" b="1" i="1" u="none" strike="noStrike" kern="0" cap="none" spc="0" normalizeH="0" baseline="0" noProof="0" dirty="0">
                <a:ln>
                  <a:noFill/>
                </a:ln>
                <a:solidFill>
                  <a:srgbClr val="151C77"/>
                </a:solidFill>
                <a:effectLst/>
                <a:uLnTx/>
                <a:uFillTx/>
                <a:latin typeface="Arial"/>
                <a:ea typeface="+mn-ea"/>
                <a:cs typeface="Arial" charset="0"/>
              </a:rPr>
              <a:t>Unit Level Intelligence</a:t>
            </a:r>
            <a:endParaRPr kumimoji="0" lang="en-US" sz="2400" b="1" i="0" u="none" strike="noStrike" kern="1200" cap="none" spc="0" normalizeH="0" baseline="0" noProof="0" dirty="0">
              <a:ln>
                <a:noFill/>
              </a:ln>
              <a:solidFill>
                <a:srgbClr val="000000"/>
              </a:solidFill>
              <a:effectLst/>
              <a:uLnTx/>
              <a:uFillTx/>
              <a:latin typeface="Arial" charset="0"/>
              <a:ea typeface="+mn-ea"/>
              <a:cs typeface="Arial" charset="0"/>
            </a:endParaRPr>
          </a:p>
        </p:txBody>
      </p:sp>
      <p:sp>
        <p:nvSpPr>
          <p:cNvPr id="8" name="Rectangle 3"/>
          <p:cNvSpPr txBox="1">
            <a:spLocks noChangeArrowheads="1"/>
          </p:cNvSpPr>
          <p:nvPr/>
        </p:nvSpPr>
        <p:spPr>
          <a:xfrm>
            <a:off x="4327556" y="3654425"/>
            <a:ext cx="4437032" cy="2755900"/>
          </a:xfrm>
          <a:prstGeom prst="rect">
            <a:avLst/>
          </a:prstGeom>
        </p:spPr>
        <p:txBody>
          <a:bodyPr/>
          <a:lstStyle>
            <a:lvl1pPr marL="285750" indent="-285750" algn="l" rtl="0" eaLnBrk="0" fontAlgn="base" hangingPunct="0">
              <a:spcBef>
                <a:spcPct val="20000"/>
              </a:spcBef>
              <a:spcAft>
                <a:spcPct val="0"/>
              </a:spcAft>
              <a:buClr>
                <a:srgbClr val="151C77"/>
              </a:buClr>
              <a:buSzPct val="80000"/>
              <a:buFont typeface="Wingdings" pitchFamily="2" charset="2"/>
              <a:buChar char="n"/>
              <a:defRPr sz="2400" b="1">
                <a:solidFill>
                  <a:schemeClr val="tx1"/>
                </a:solidFill>
                <a:latin typeface="+mn-lt"/>
                <a:ea typeface="+mn-ea"/>
                <a:cs typeface="+mn-cs"/>
              </a:defRPr>
            </a:lvl1pPr>
            <a:lvl2pPr marL="688975" indent="-282575" algn="l" rtl="0" eaLnBrk="0" fontAlgn="base" hangingPunct="0">
              <a:spcBef>
                <a:spcPct val="20000"/>
              </a:spcBef>
              <a:spcAft>
                <a:spcPct val="0"/>
              </a:spcAft>
              <a:buClr>
                <a:srgbClr val="151C77"/>
              </a:buClr>
              <a:buSzPct val="80000"/>
              <a:buFont typeface="Wingdings" pitchFamily="2" charset="2"/>
              <a:buChar char="n"/>
              <a:defRPr sz="2200" b="1">
                <a:solidFill>
                  <a:schemeClr val="tx1"/>
                </a:solidFill>
                <a:latin typeface="+mn-lt"/>
              </a:defRPr>
            </a:lvl2pPr>
            <a:lvl3pPr marL="1027113" indent="-223838" algn="l" rtl="0" eaLnBrk="0" fontAlgn="base" hangingPunct="0">
              <a:spcBef>
                <a:spcPct val="20000"/>
              </a:spcBef>
              <a:spcAft>
                <a:spcPct val="0"/>
              </a:spcAft>
              <a:buClr>
                <a:srgbClr val="151C77"/>
              </a:buClr>
              <a:buSzPct val="80000"/>
              <a:buFont typeface="Wingdings" pitchFamily="2" charset="2"/>
              <a:buChar char="n"/>
              <a:defRPr b="1">
                <a:solidFill>
                  <a:schemeClr val="tx1"/>
                </a:solidFill>
                <a:latin typeface="+mn-lt"/>
              </a:defRPr>
            </a:lvl3pPr>
            <a:lvl4pPr marL="1600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pPr marL="285750" marR="0" lvl="0" indent="-285750" algn="l" defTabSz="914400" rtl="0" eaLnBrk="0" fontAlgn="base" latinLnBrk="0" hangingPunct="0">
              <a:lnSpc>
                <a:spcPct val="100000"/>
              </a:lnSpc>
              <a:spcBef>
                <a:spcPct val="20000"/>
              </a:spcBef>
              <a:spcAft>
                <a:spcPct val="0"/>
              </a:spcAft>
              <a:buClr>
                <a:srgbClr val="151C77"/>
              </a:buClr>
              <a:buSzPct val="80000"/>
              <a:buFont typeface="Wingdings" pitchFamily="2" charset="2"/>
              <a:buChar char="n"/>
              <a:tabLst/>
              <a:defRPr/>
            </a:pPr>
            <a:endParaRPr kumimoji="0" lang="en-US" sz="800" b="1" i="0" u="sng" strike="noStrike" kern="1200" cap="none" spc="0" normalizeH="0" baseline="0" noProof="0" dirty="0">
              <a:ln>
                <a:noFill/>
              </a:ln>
              <a:solidFill>
                <a:srgbClr val="000000"/>
              </a:solidFill>
              <a:effectLst/>
              <a:uLnTx/>
              <a:uFillTx/>
              <a:latin typeface="Arial"/>
              <a:ea typeface="+mn-ea"/>
              <a:cs typeface="+mn-cs"/>
            </a:endParaRPr>
          </a:p>
          <a:p>
            <a:pPr marL="0" marR="0" lvl="0" indent="0" algn="r" defTabSz="914400" rtl="0" eaLnBrk="0" fontAlgn="base" latinLnBrk="0" hangingPunct="0">
              <a:lnSpc>
                <a:spcPct val="100000"/>
              </a:lnSpc>
              <a:spcBef>
                <a:spcPct val="20000"/>
              </a:spcBef>
              <a:spcAft>
                <a:spcPct val="0"/>
              </a:spcAft>
              <a:buClr>
                <a:srgbClr val="151C77"/>
              </a:buClr>
              <a:buSzPct val="80000"/>
              <a:buFont typeface="Wingdings" pitchFamily="2" charset="2"/>
              <a:buNone/>
              <a:tabLst/>
              <a:defRPr/>
            </a:pPr>
            <a:r>
              <a:rPr kumimoji="0" lang="en-US" sz="1600" b="1" i="0" u="none" strike="noStrike" kern="1200" cap="none" spc="0" normalizeH="0" baseline="0" noProof="0" dirty="0">
                <a:ln>
                  <a:noFill/>
                </a:ln>
                <a:solidFill>
                  <a:srgbClr val="000000"/>
                </a:solidFill>
                <a:effectLst/>
                <a:uLnTx/>
                <a:uFillTx/>
                <a:latin typeface="Arial"/>
                <a:ea typeface="+mn-ea"/>
                <a:cs typeface="+mn-cs"/>
              </a:rPr>
              <a:t>                                                                                                              Capt John “KILL” Kenney</a:t>
            </a:r>
          </a:p>
          <a:p>
            <a:pPr marL="0" marR="0" lvl="0" indent="0" algn="r" defTabSz="914400" rtl="0" eaLnBrk="0" fontAlgn="base" latinLnBrk="0" hangingPunct="0">
              <a:lnSpc>
                <a:spcPct val="100000"/>
              </a:lnSpc>
              <a:spcBef>
                <a:spcPct val="20000"/>
              </a:spcBef>
              <a:spcAft>
                <a:spcPct val="0"/>
              </a:spcAft>
              <a:buClr>
                <a:srgbClr val="151C77"/>
              </a:buClr>
              <a:buSzPct val="80000"/>
              <a:buFont typeface="Wingdings" pitchFamily="2" charset="2"/>
              <a:buNone/>
              <a:tabLst/>
              <a:defRPr/>
            </a:pPr>
            <a:r>
              <a:rPr kumimoji="0" lang="en-US" sz="1600" b="1" i="0" u="none" strike="noStrike" kern="1200" cap="none" spc="0" normalizeH="0" baseline="0" noProof="0" dirty="0">
                <a:ln>
                  <a:noFill/>
                </a:ln>
                <a:solidFill>
                  <a:srgbClr val="000000"/>
                </a:solidFill>
                <a:effectLst/>
                <a:uLnTx/>
                <a:uFillTx/>
                <a:latin typeface="Arial"/>
                <a:ea typeface="+mn-ea"/>
                <a:cs typeface="+mn-cs"/>
              </a:rPr>
              <a:t>COPE TIGER 2024</a:t>
            </a:r>
          </a:p>
          <a:p>
            <a:pPr marL="0" marR="0" lvl="0" indent="0" algn="r" defTabSz="914400" rtl="0" eaLnBrk="0" fontAlgn="base" latinLnBrk="0" hangingPunct="0">
              <a:lnSpc>
                <a:spcPct val="100000"/>
              </a:lnSpc>
              <a:spcBef>
                <a:spcPct val="20000"/>
              </a:spcBef>
              <a:spcAft>
                <a:spcPct val="0"/>
              </a:spcAft>
              <a:buClr>
                <a:srgbClr val="151C77"/>
              </a:buClr>
              <a:buSzPct val="80000"/>
              <a:buFont typeface="Wingdings" pitchFamily="2" charset="2"/>
              <a:buNone/>
              <a:tabLst/>
              <a:defRPr/>
            </a:pPr>
            <a:endParaRPr kumimoji="0" lang="en-US" sz="16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r" defTabSz="914400" rtl="0" eaLnBrk="0" fontAlgn="base" latinLnBrk="0" hangingPunct="0">
              <a:lnSpc>
                <a:spcPct val="100000"/>
              </a:lnSpc>
              <a:spcBef>
                <a:spcPct val="20000"/>
              </a:spcBef>
              <a:spcAft>
                <a:spcPct val="0"/>
              </a:spcAft>
              <a:buClr>
                <a:srgbClr val="151C77"/>
              </a:buClr>
              <a:buSzPct val="80000"/>
              <a:buFont typeface="Wingdings" pitchFamily="2" charset="2"/>
              <a:buNone/>
              <a:tabLst/>
              <a:defRPr/>
            </a:pPr>
            <a:r>
              <a:rPr kumimoji="0" lang="en-US" sz="1600" b="1" i="0" u="none" strike="noStrike" kern="1200" cap="none" spc="0" normalizeH="0" baseline="0" noProof="0" dirty="0">
                <a:ln>
                  <a:noFill/>
                </a:ln>
                <a:solidFill>
                  <a:srgbClr val="000000"/>
                </a:solidFill>
                <a:effectLst/>
                <a:uLnTx/>
                <a:uFillTx/>
                <a:latin typeface="Arial"/>
                <a:ea typeface="+mn-ea"/>
                <a:cs typeface="+mn-cs"/>
              </a:rPr>
              <a:t>This Briefing is:</a:t>
            </a:r>
          </a:p>
          <a:p>
            <a:pPr marL="0" marR="0" lvl="0" indent="0" algn="r" defTabSz="914400" rtl="0" eaLnBrk="0" fontAlgn="base" latinLnBrk="0" hangingPunct="0">
              <a:lnSpc>
                <a:spcPct val="100000"/>
              </a:lnSpc>
              <a:spcBef>
                <a:spcPct val="20000"/>
              </a:spcBef>
              <a:spcAft>
                <a:spcPct val="0"/>
              </a:spcAft>
              <a:buClr>
                <a:srgbClr val="151C77"/>
              </a:buClr>
              <a:buSzPct val="80000"/>
              <a:buFont typeface="Wingdings" pitchFamily="2" charset="2"/>
              <a:buNone/>
              <a:tabLst/>
              <a:defRPr/>
            </a:pPr>
            <a:r>
              <a:rPr kumimoji="0" lang="en-US" sz="1600" b="1" i="0" u="none" strike="noStrike" kern="1200" cap="none" spc="0" normalizeH="0" baseline="0" noProof="0" dirty="0">
                <a:ln>
                  <a:noFill/>
                </a:ln>
                <a:solidFill>
                  <a:srgbClr val="00B050"/>
                </a:solidFill>
                <a:effectLst/>
                <a:uLnTx/>
                <a:uFillTx/>
                <a:latin typeface="Arial"/>
                <a:ea typeface="+mn-ea"/>
                <a:cs typeface="+mn-cs"/>
              </a:rPr>
              <a:t>UNCLASSIFIED//REL</a:t>
            </a:r>
            <a:r>
              <a:rPr kumimoji="0" lang="en-US" sz="1600" b="1" i="0" u="none" strike="noStrike" kern="1200" cap="none" spc="0" normalizeH="0" noProof="0" dirty="0">
                <a:ln>
                  <a:noFill/>
                </a:ln>
                <a:solidFill>
                  <a:srgbClr val="00B050"/>
                </a:solidFill>
                <a:effectLst/>
                <a:uLnTx/>
                <a:uFillTx/>
                <a:latin typeface="Arial"/>
                <a:ea typeface="+mn-ea"/>
                <a:cs typeface="+mn-cs"/>
              </a:rPr>
              <a:t> TO USA, SGP, THA</a:t>
            </a:r>
            <a:endParaRPr kumimoji="0" lang="en-US" sz="1600" b="1" i="0" u="none" strike="noStrike" kern="1200" cap="none" spc="0" normalizeH="0" baseline="0" noProof="0" dirty="0">
              <a:ln>
                <a:noFill/>
              </a:ln>
              <a:solidFill>
                <a:srgbClr val="00B050"/>
              </a:solidFill>
              <a:effectLst/>
              <a:uLnTx/>
              <a:uFillTx/>
              <a:latin typeface="Arial"/>
              <a:ea typeface="+mn-ea"/>
              <a:cs typeface="+mn-cs"/>
            </a:endParaRPr>
          </a:p>
          <a:p>
            <a:pPr marL="0" marR="0" lvl="0" indent="0" algn="r" defTabSz="914400" rtl="0" eaLnBrk="0" fontAlgn="base" latinLnBrk="0" hangingPunct="0">
              <a:lnSpc>
                <a:spcPct val="100000"/>
              </a:lnSpc>
              <a:spcBef>
                <a:spcPct val="20000"/>
              </a:spcBef>
              <a:spcAft>
                <a:spcPct val="0"/>
              </a:spcAft>
              <a:buClr>
                <a:srgbClr val="151C77"/>
              </a:buClr>
              <a:buSzPct val="80000"/>
              <a:buFont typeface="Wingdings" pitchFamily="2" charset="2"/>
              <a:buNone/>
              <a:tabLst/>
              <a:defRPr/>
            </a:pPr>
            <a:endParaRPr kumimoji="0" lang="en-US" sz="1000" b="1" i="0" u="none" strike="noStrike" kern="1200" cap="none" spc="0" normalizeH="0" baseline="0" noProof="0" dirty="0">
              <a:ln>
                <a:noFill/>
              </a:ln>
              <a:solidFill>
                <a:srgbClr val="800000"/>
              </a:solidFill>
              <a:effectLst/>
              <a:uLnTx/>
              <a:uFillTx/>
              <a:latin typeface="Arial"/>
              <a:ea typeface="+mn-ea"/>
              <a:cs typeface="+mn-cs"/>
            </a:endParaRPr>
          </a:p>
          <a:p>
            <a:pPr marL="0" marR="0" lvl="0" indent="0" algn="r" defTabSz="914400" rtl="0" eaLnBrk="0" fontAlgn="base" latinLnBrk="0" hangingPunct="0">
              <a:lnSpc>
                <a:spcPct val="100000"/>
              </a:lnSpc>
              <a:spcBef>
                <a:spcPct val="20000"/>
              </a:spcBef>
              <a:spcAft>
                <a:spcPct val="0"/>
              </a:spcAft>
              <a:buClr>
                <a:srgbClr val="151C77"/>
              </a:buClr>
              <a:buSzPct val="80000"/>
              <a:buFont typeface="Wingdings" pitchFamily="2" charset="2"/>
              <a:buNone/>
              <a:tabLst/>
              <a:defRPr/>
            </a:pPr>
            <a:endParaRPr kumimoji="0" lang="en-US" sz="1800" b="1" i="0" u="none" strike="noStrike" kern="1200" cap="none" spc="0" normalizeH="0" baseline="0" noProof="0" dirty="0">
              <a:ln>
                <a:noFill/>
              </a:ln>
              <a:solidFill>
                <a:srgbClr val="C00000"/>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
                <a:srgbClr val="151C77"/>
              </a:buClr>
              <a:buSzPct val="80000"/>
              <a:buFont typeface="Wingdings" pitchFamily="2" charset="2"/>
              <a:buNone/>
              <a:tabLst/>
              <a:defRPr/>
            </a:pPr>
            <a:endParaRPr kumimoji="0" lang="en-US" sz="1800" b="1" i="0" u="none" strike="noStrike" kern="1200" cap="none" spc="0" normalizeH="0" baseline="0" noProof="0" dirty="0">
              <a:ln>
                <a:noFill/>
              </a:ln>
              <a:solidFill>
                <a:srgbClr val="006699"/>
              </a:solidFill>
              <a:effectLst/>
              <a:uLnTx/>
              <a:uFillTx/>
              <a:latin typeface="Arial"/>
              <a:ea typeface="+mn-ea"/>
              <a:cs typeface="+mn-cs"/>
            </a:endParaRPr>
          </a:p>
        </p:txBody>
      </p:sp>
    </p:spTree>
    <p:extLst>
      <p:ext uri="{BB962C8B-B14F-4D97-AF65-F5344CB8AC3E}">
        <p14:creationId xmlns:p14="http://schemas.microsoft.com/office/powerpoint/2010/main" val="4174776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a:t>(U) PIRs should drive collection and production requirements to execute missions</a:t>
            </a:r>
          </a:p>
          <a:p>
            <a:pPr lvl="1"/>
            <a:r>
              <a:rPr lang="en-US" sz="1500" dirty="0"/>
              <a:t>(U) Grey area on responsibility of who performs these functions</a:t>
            </a:r>
          </a:p>
          <a:p>
            <a:pPr lvl="1"/>
            <a:r>
              <a:rPr lang="en-US" sz="1500" dirty="0"/>
              <a:t>(U) Normally nested within RFI Management process as part of contingency execution</a:t>
            </a:r>
          </a:p>
          <a:p>
            <a:r>
              <a:rPr lang="en-US" sz="1800" dirty="0"/>
              <a:t>(U) PIRs are WG/CC signed and the Intel shop’s way to reflect information needed to HHQ (operational level)</a:t>
            </a:r>
          </a:p>
          <a:p>
            <a:r>
              <a:rPr lang="en-US" sz="1800" dirty="0"/>
              <a:t>(U) Specifics are important …</a:t>
            </a:r>
          </a:p>
          <a:p>
            <a:pPr lvl="1"/>
            <a:r>
              <a:rPr lang="en-US" sz="1500" dirty="0"/>
              <a:t>(U) What information do you need? When? Delivered where? In what format?</a:t>
            </a:r>
          </a:p>
          <a:p>
            <a:pPr lvl="1"/>
            <a:r>
              <a:rPr lang="en-US" sz="1500" dirty="0"/>
              <a:t>(U) Ex: “require all-source OB updated every 12 </a:t>
            </a:r>
            <a:r>
              <a:rPr lang="en-US" sz="1500" dirty="0" err="1"/>
              <a:t>hrs</a:t>
            </a:r>
            <a:r>
              <a:rPr lang="en-US" sz="1500" dirty="0"/>
              <a:t> provided in KML file formats”</a:t>
            </a:r>
          </a:p>
        </p:txBody>
      </p:sp>
      <p:sp>
        <p:nvSpPr>
          <p:cNvPr id="3" name="Title 2"/>
          <p:cNvSpPr>
            <a:spLocks noGrp="1"/>
          </p:cNvSpPr>
          <p:nvPr>
            <p:ph type="title"/>
          </p:nvPr>
        </p:nvSpPr>
        <p:spPr/>
        <p:txBody>
          <a:bodyPr>
            <a:normAutofit fontScale="90000"/>
          </a:bodyPr>
          <a:lstStyle/>
          <a:p>
            <a:r>
              <a:rPr lang="en-US" dirty="0"/>
              <a:t>(U) Prioritized Intel Requirements</a:t>
            </a:r>
          </a:p>
        </p:txBody>
      </p:sp>
    </p:spTree>
    <p:extLst>
      <p:ext uri="{BB962C8B-B14F-4D97-AF65-F5344CB8AC3E}">
        <p14:creationId xmlns:p14="http://schemas.microsoft.com/office/powerpoint/2010/main" val="1808027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428750" y="2053830"/>
          <a:ext cx="6286500" cy="35968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normAutofit fontScale="90000"/>
          </a:bodyPr>
          <a:lstStyle/>
          <a:p>
            <a:r>
              <a:rPr lang="en-US" dirty="0"/>
              <a:t>(U) Wartime Unit-Level Organization</a:t>
            </a:r>
          </a:p>
        </p:txBody>
      </p:sp>
      <p:sp>
        <p:nvSpPr>
          <p:cNvPr id="5" name="TextBox 4"/>
          <p:cNvSpPr txBox="1"/>
          <p:nvPr/>
        </p:nvSpPr>
        <p:spPr>
          <a:xfrm>
            <a:off x="6317672" y="2875685"/>
            <a:ext cx="1530062" cy="738664"/>
          </a:xfrm>
          <a:prstGeom prst="rect">
            <a:avLst/>
          </a:prstGeom>
          <a:noFill/>
          <a:ln>
            <a:solidFill>
              <a:schemeClr val="bg2"/>
            </a:solidFill>
          </a:ln>
        </p:spPr>
        <p:txBody>
          <a:bodyPr wrap="square" rtlCol="0">
            <a:spAutoFit/>
          </a:bodyPr>
          <a:lstStyle/>
          <a:p>
            <a:pPr algn="ctr" eaLnBrk="0" fontAlgn="base" hangingPunct="0">
              <a:spcBef>
                <a:spcPct val="0"/>
              </a:spcBef>
              <a:spcAft>
                <a:spcPct val="0"/>
              </a:spcAft>
            </a:pPr>
            <a:r>
              <a:rPr lang="en-US" sz="2100" dirty="0">
                <a:solidFill>
                  <a:srgbClr val="000000"/>
                </a:solidFill>
                <a:latin typeface="Arial Narrow"/>
              </a:rPr>
              <a:t>Squadron Intelligence</a:t>
            </a:r>
          </a:p>
        </p:txBody>
      </p:sp>
      <p:cxnSp>
        <p:nvCxnSpPr>
          <p:cNvPr id="7" name="Straight Arrow Connector 6"/>
          <p:cNvCxnSpPr/>
          <p:nvPr/>
        </p:nvCxnSpPr>
        <p:spPr bwMode="auto">
          <a:xfrm flipH="1" flipV="1">
            <a:off x="5491597" y="2649682"/>
            <a:ext cx="810491" cy="584489"/>
          </a:xfrm>
          <a:prstGeom prst="straightConnector1">
            <a:avLst/>
          </a:prstGeom>
          <a:solidFill>
            <a:schemeClr val="accent1"/>
          </a:solidFill>
          <a:ln w="28575" cap="flat" cmpd="sng" algn="ctr">
            <a:solidFill>
              <a:schemeClr val="bg2"/>
            </a:solidFill>
            <a:prstDash val="dash"/>
            <a:round/>
            <a:headEnd type="none" w="med" len="med"/>
            <a:tailEnd type="none" w="med" len="med"/>
          </a:ln>
          <a:effectLst/>
        </p:spPr>
      </p:cxnSp>
      <p:sp>
        <p:nvSpPr>
          <p:cNvPr id="2" name="TextBox 1"/>
          <p:cNvSpPr txBox="1"/>
          <p:nvPr/>
        </p:nvSpPr>
        <p:spPr>
          <a:xfrm>
            <a:off x="1428751" y="4845686"/>
            <a:ext cx="1836196" cy="646331"/>
          </a:xfrm>
          <a:prstGeom prst="rect">
            <a:avLst/>
          </a:prstGeom>
          <a:solidFill>
            <a:srgbClr val="FFFF00"/>
          </a:solidFill>
          <a:ln>
            <a:solidFill>
              <a:schemeClr val="tx1"/>
            </a:solidFill>
          </a:ln>
        </p:spPr>
        <p:txBody>
          <a:bodyPr wrap="square" rtlCol="0">
            <a:spAutoFit/>
          </a:bodyPr>
          <a:lstStyle/>
          <a:p>
            <a:pPr algn="ctr" eaLnBrk="0" fontAlgn="base" hangingPunct="0">
              <a:spcBef>
                <a:spcPct val="0"/>
              </a:spcBef>
              <a:spcAft>
                <a:spcPct val="0"/>
              </a:spcAft>
            </a:pPr>
            <a:r>
              <a:rPr lang="en-US" b="1" dirty="0">
                <a:solidFill>
                  <a:srgbClr val="000000"/>
                </a:solidFill>
                <a:latin typeface="Arial Narrow" pitchFamily="34" charset="0"/>
              </a:rPr>
              <a:t>CIC</a:t>
            </a:r>
          </a:p>
          <a:p>
            <a:pPr algn="ctr" eaLnBrk="0" fontAlgn="base" hangingPunct="0">
              <a:spcBef>
                <a:spcPct val="0"/>
              </a:spcBef>
              <a:spcAft>
                <a:spcPct val="0"/>
              </a:spcAft>
            </a:pPr>
            <a:r>
              <a:rPr lang="en-US" b="1" dirty="0">
                <a:solidFill>
                  <a:srgbClr val="000000"/>
                </a:solidFill>
                <a:latin typeface="Arial Narrow" pitchFamily="34" charset="0"/>
              </a:rPr>
              <a:t>Command Post</a:t>
            </a:r>
          </a:p>
        </p:txBody>
      </p:sp>
      <p:sp>
        <p:nvSpPr>
          <p:cNvPr id="8" name="TextBox 7"/>
          <p:cNvSpPr txBox="1"/>
          <p:nvPr/>
        </p:nvSpPr>
        <p:spPr>
          <a:xfrm>
            <a:off x="4643888" y="4985964"/>
            <a:ext cx="2132734" cy="369332"/>
          </a:xfrm>
          <a:prstGeom prst="rect">
            <a:avLst/>
          </a:prstGeom>
          <a:solidFill>
            <a:srgbClr val="FFFF00"/>
          </a:solidFill>
          <a:ln>
            <a:solidFill>
              <a:schemeClr val="tx1"/>
            </a:solidFill>
          </a:ln>
        </p:spPr>
        <p:txBody>
          <a:bodyPr wrap="square" rtlCol="0">
            <a:spAutoFit/>
          </a:bodyPr>
          <a:lstStyle/>
          <a:p>
            <a:pPr algn="ctr" eaLnBrk="0" fontAlgn="base" hangingPunct="0">
              <a:spcBef>
                <a:spcPct val="0"/>
              </a:spcBef>
              <a:spcAft>
                <a:spcPct val="0"/>
              </a:spcAft>
            </a:pPr>
            <a:r>
              <a:rPr lang="en-US" b="1" dirty="0">
                <a:solidFill>
                  <a:srgbClr val="000000"/>
                </a:solidFill>
                <a:latin typeface="Arial Narrow" pitchFamily="34" charset="0"/>
              </a:rPr>
              <a:t>Mission Planning Cell</a:t>
            </a:r>
          </a:p>
        </p:txBody>
      </p:sp>
      <p:sp>
        <p:nvSpPr>
          <p:cNvPr id="9" name="TextBox 8"/>
          <p:cNvSpPr txBox="1"/>
          <p:nvPr/>
        </p:nvSpPr>
        <p:spPr>
          <a:xfrm>
            <a:off x="6226755" y="3045401"/>
            <a:ext cx="1620980" cy="369332"/>
          </a:xfrm>
          <a:prstGeom prst="rect">
            <a:avLst/>
          </a:prstGeom>
          <a:solidFill>
            <a:srgbClr val="FFFF00"/>
          </a:solidFill>
          <a:ln>
            <a:solidFill>
              <a:schemeClr val="tx1"/>
            </a:solidFill>
          </a:ln>
        </p:spPr>
        <p:txBody>
          <a:bodyPr wrap="square" rtlCol="0">
            <a:spAutoFit/>
          </a:bodyPr>
          <a:lstStyle/>
          <a:p>
            <a:pPr algn="ctr" eaLnBrk="0" fontAlgn="base" hangingPunct="0">
              <a:spcBef>
                <a:spcPct val="0"/>
              </a:spcBef>
              <a:spcAft>
                <a:spcPct val="0"/>
              </a:spcAft>
            </a:pPr>
            <a:r>
              <a:rPr lang="en-US" b="1" dirty="0">
                <a:solidFill>
                  <a:srgbClr val="000000"/>
                </a:solidFill>
                <a:latin typeface="Arial Narrow" pitchFamily="34" charset="0"/>
              </a:rPr>
              <a:t>Squadron Intel</a:t>
            </a:r>
          </a:p>
        </p:txBody>
      </p:sp>
      <p:sp>
        <p:nvSpPr>
          <p:cNvPr id="6" name="Right Arrow 5"/>
          <p:cNvSpPr/>
          <p:nvPr/>
        </p:nvSpPr>
        <p:spPr bwMode="auto">
          <a:xfrm rot="7979331">
            <a:off x="1843435" y="3961255"/>
            <a:ext cx="779318" cy="864347"/>
          </a:xfrm>
          <a:prstGeom prst="rightArrow">
            <a:avLst/>
          </a:prstGeom>
          <a:solidFill>
            <a:srgbClr val="FFFF00"/>
          </a:solidFill>
          <a:ln w="12700" cap="flat" cmpd="sng" algn="ctr">
            <a:solidFill>
              <a:schemeClr val="tx1"/>
            </a:solidFill>
            <a:prstDash val="solid"/>
            <a:round/>
            <a:headEnd type="none" w="sm" len="sm"/>
            <a:tailEnd type="none" w="sm" len="sm"/>
          </a:ln>
          <a:effectLst/>
        </p:spPr>
        <p:txBody>
          <a:bodyPr vert="horz" wrap="square" lIns="68580" tIns="34290" rIns="68580" bIns="34290" numCol="1" rtlCol="0" anchor="t" anchorCtr="0" compatLnSpc="1">
            <a:prstTxWarp prst="textNoShape">
              <a:avLst/>
            </a:prstTxWarp>
          </a:bodyPr>
          <a:lstStyle/>
          <a:p>
            <a:pPr eaLnBrk="0" fontAlgn="base" hangingPunct="0">
              <a:spcBef>
                <a:spcPct val="0"/>
              </a:spcBef>
              <a:spcAft>
                <a:spcPct val="0"/>
              </a:spcAft>
            </a:pPr>
            <a:endParaRPr lang="en-US" b="1">
              <a:solidFill>
                <a:srgbClr val="FFA27C"/>
              </a:solidFill>
              <a:latin typeface="Arial Narrow" pitchFamily="34" charset="0"/>
            </a:endParaRPr>
          </a:p>
        </p:txBody>
      </p:sp>
      <p:sp>
        <p:nvSpPr>
          <p:cNvPr id="10" name="Right Arrow 9"/>
          <p:cNvSpPr/>
          <p:nvPr/>
        </p:nvSpPr>
        <p:spPr bwMode="auto">
          <a:xfrm rot="6901246">
            <a:off x="2785667" y="3381545"/>
            <a:ext cx="1776422" cy="864347"/>
          </a:xfrm>
          <a:prstGeom prst="rightArrow">
            <a:avLst/>
          </a:prstGeom>
          <a:solidFill>
            <a:srgbClr val="FFFF00"/>
          </a:solidFill>
          <a:ln w="12700" cap="flat" cmpd="sng" algn="ctr">
            <a:solidFill>
              <a:schemeClr val="tx1"/>
            </a:solidFill>
            <a:prstDash val="solid"/>
            <a:round/>
            <a:headEnd type="none" w="sm" len="sm"/>
            <a:tailEnd type="none" w="sm" len="sm"/>
          </a:ln>
          <a:effectLst/>
        </p:spPr>
        <p:txBody>
          <a:bodyPr vert="horz" wrap="square" lIns="68580" tIns="34290" rIns="68580" bIns="34290" numCol="1" rtlCol="0" anchor="t" anchorCtr="0" compatLnSpc="1">
            <a:prstTxWarp prst="textNoShape">
              <a:avLst/>
            </a:prstTxWarp>
          </a:bodyPr>
          <a:lstStyle/>
          <a:p>
            <a:pPr eaLnBrk="0" fontAlgn="base" hangingPunct="0">
              <a:spcBef>
                <a:spcPct val="0"/>
              </a:spcBef>
              <a:spcAft>
                <a:spcPct val="0"/>
              </a:spcAft>
            </a:pPr>
            <a:endParaRPr lang="en-US" b="1">
              <a:solidFill>
                <a:srgbClr val="FFA27C"/>
              </a:solidFill>
              <a:latin typeface="Arial Narrow" pitchFamily="34" charset="0"/>
            </a:endParaRPr>
          </a:p>
        </p:txBody>
      </p:sp>
      <p:sp>
        <p:nvSpPr>
          <p:cNvPr id="11" name="Rectangle 10"/>
          <p:cNvSpPr/>
          <p:nvPr/>
        </p:nvSpPr>
        <p:spPr bwMode="auto">
          <a:xfrm>
            <a:off x="1360845" y="2037691"/>
            <a:ext cx="6519164" cy="3700841"/>
          </a:xfrm>
          <a:prstGeom prst="rect">
            <a:avLst/>
          </a:prstGeom>
          <a:noFill/>
          <a:ln w="28575" cap="flat" cmpd="sng" algn="ctr">
            <a:solidFill>
              <a:schemeClr val="accent2"/>
            </a:solidFill>
            <a:prstDash val="solid"/>
            <a:round/>
            <a:headEnd type="none" w="sm" len="sm"/>
            <a:tailEnd type="none" w="sm" len="sm"/>
          </a:ln>
          <a:effectLst/>
        </p:spPr>
        <p:txBody>
          <a:bodyPr vert="horz" wrap="square" lIns="68580" tIns="34290" rIns="68580" bIns="34290" numCol="1" rtlCol="0" anchor="t" anchorCtr="0" compatLnSpc="1">
            <a:prstTxWarp prst="textNoShape">
              <a:avLst/>
            </a:prstTxWarp>
          </a:bodyPr>
          <a:lstStyle/>
          <a:p>
            <a:pPr eaLnBrk="0" fontAlgn="base" hangingPunct="0">
              <a:spcBef>
                <a:spcPct val="0"/>
              </a:spcBef>
              <a:spcAft>
                <a:spcPct val="0"/>
              </a:spcAft>
            </a:pPr>
            <a:endParaRPr lang="en-US" b="1">
              <a:solidFill>
                <a:srgbClr val="FFA27C"/>
              </a:solidFill>
              <a:latin typeface="Arial Narrow" pitchFamily="34" charset="0"/>
            </a:endParaRPr>
          </a:p>
        </p:txBody>
      </p:sp>
      <p:sp>
        <p:nvSpPr>
          <p:cNvPr id="13" name="TextBox 12"/>
          <p:cNvSpPr txBox="1"/>
          <p:nvPr/>
        </p:nvSpPr>
        <p:spPr>
          <a:xfrm>
            <a:off x="1360845" y="2053829"/>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841703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a:t>(U) CIN is the contingency / wartime construct that unit-level intelligence organizes itself to “go to war”</a:t>
            </a:r>
          </a:p>
          <a:p>
            <a:r>
              <a:rPr lang="en-US" sz="1800" dirty="0"/>
              <a:t>(U) Specific structure and manning for a CIN is related to the mission and available manning to Wing Intelligence</a:t>
            </a:r>
          </a:p>
          <a:p>
            <a:r>
              <a:rPr lang="en-US" sz="1800" dirty="0"/>
              <a:t>(U) Multiple contingency responsibilities exist depending on your unit and missions</a:t>
            </a:r>
          </a:p>
          <a:p>
            <a:pPr lvl="1"/>
            <a:r>
              <a:rPr lang="en-US" sz="1500" dirty="0"/>
              <a:t>(U) Primary job to increase the survivability and effectiveness of your wing’s mission</a:t>
            </a:r>
          </a:p>
          <a:p>
            <a:pPr lvl="1"/>
            <a:endParaRPr lang="en-US" sz="1500" dirty="0"/>
          </a:p>
        </p:txBody>
      </p:sp>
      <p:sp>
        <p:nvSpPr>
          <p:cNvPr id="3" name="Title 2"/>
          <p:cNvSpPr>
            <a:spLocks noGrp="1"/>
          </p:cNvSpPr>
          <p:nvPr>
            <p:ph type="title"/>
          </p:nvPr>
        </p:nvSpPr>
        <p:spPr/>
        <p:txBody>
          <a:bodyPr>
            <a:normAutofit fontScale="90000"/>
          </a:bodyPr>
          <a:lstStyle/>
          <a:p>
            <a:r>
              <a:rPr lang="en-US" dirty="0"/>
              <a:t>(U) Combat Intelligence Network</a:t>
            </a:r>
          </a:p>
        </p:txBody>
      </p:sp>
    </p:spTree>
    <p:extLst>
      <p:ext uri="{BB962C8B-B14F-4D97-AF65-F5344CB8AC3E}">
        <p14:creationId xmlns:p14="http://schemas.microsoft.com/office/powerpoint/2010/main" val="3426040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a:t>(U) Every mission that takes off has a few key elements from an intelligence perspective that must be accomplished</a:t>
            </a:r>
          </a:p>
          <a:p>
            <a:r>
              <a:rPr lang="en-US" sz="1800" dirty="0"/>
              <a:t>(U) Without any of these elements, we cannot ensure mission success</a:t>
            </a:r>
          </a:p>
          <a:p>
            <a:r>
              <a:rPr lang="en-US" sz="1800" dirty="0"/>
              <a:t>(U) Requirements</a:t>
            </a:r>
          </a:p>
          <a:p>
            <a:pPr lvl="1"/>
            <a:r>
              <a:rPr lang="en-US" sz="1500" dirty="0"/>
              <a:t>(U) IPB of Mission Area</a:t>
            </a:r>
          </a:p>
          <a:p>
            <a:pPr lvl="1"/>
            <a:r>
              <a:rPr lang="en-US" sz="1500" dirty="0"/>
              <a:t>(U) IPB of Local Area</a:t>
            </a:r>
          </a:p>
          <a:p>
            <a:pPr lvl="1"/>
            <a:r>
              <a:rPr lang="en-US" sz="1500" dirty="0"/>
              <a:t>(U) Targeting</a:t>
            </a:r>
          </a:p>
          <a:p>
            <a:pPr lvl="1"/>
            <a:r>
              <a:rPr lang="en-US" sz="1500" dirty="0"/>
              <a:t>(U) Mission Products</a:t>
            </a:r>
          </a:p>
          <a:p>
            <a:pPr lvl="1"/>
            <a:r>
              <a:rPr lang="en-US" sz="1500" dirty="0"/>
              <a:t>(U) Reporting</a:t>
            </a:r>
          </a:p>
          <a:p>
            <a:endParaRPr lang="en-US" sz="1800" dirty="0"/>
          </a:p>
        </p:txBody>
      </p:sp>
      <p:sp>
        <p:nvSpPr>
          <p:cNvPr id="3" name="Title 2"/>
          <p:cNvSpPr>
            <a:spLocks noGrp="1"/>
          </p:cNvSpPr>
          <p:nvPr>
            <p:ph type="title"/>
          </p:nvPr>
        </p:nvSpPr>
        <p:spPr/>
        <p:txBody>
          <a:bodyPr/>
          <a:lstStyle/>
          <a:p>
            <a:r>
              <a:rPr lang="en-US" dirty="0"/>
              <a:t>(U) CIN Requirements</a:t>
            </a:r>
          </a:p>
        </p:txBody>
      </p:sp>
      <p:sp>
        <p:nvSpPr>
          <p:cNvPr id="4" name="Rectangle 3"/>
          <p:cNvSpPr/>
          <p:nvPr/>
        </p:nvSpPr>
        <p:spPr>
          <a:xfrm>
            <a:off x="3779426" y="3276600"/>
            <a:ext cx="3714750" cy="1779974"/>
          </a:xfrm>
          <a:prstGeom prst="rect">
            <a:avLst/>
          </a:prstGeom>
          <a:ln>
            <a:solidFill>
              <a:schemeClr val="tx1"/>
            </a:solidFill>
          </a:ln>
        </p:spPr>
        <p:txBody>
          <a:bodyPr wrap="square">
            <a:spAutoFit/>
          </a:bodyPr>
          <a:lstStyle/>
          <a:p>
            <a:pPr fontAlgn="base">
              <a:spcBef>
                <a:spcPts val="225"/>
              </a:spcBef>
              <a:spcAft>
                <a:spcPts val="225"/>
              </a:spcAft>
              <a:buClr>
                <a:srgbClr val="FFFF00"/>
              </a:buClr>
              <a:buSzPct val="125000"/>
              <a:tabLst>
                <a:tab pos="6048375" algn="l"/>
              </a:tabLst>
            </a:pPr>
            <a:r>
              <a:rPr lang="en-US" b="1" dirty="0">
                <a:solidFill>
                  <a:srgbClr val="FF0000"/>
                </a:solidFill>
                <a:effectLst>
                  <a:outerShdw blurRad="38100" dist="38100" dir="2700000" algn="tl">
                    <a:srgbClr val="000000">
                      <a:alpha val="43137"/>
                    </a:srgbClr>
                  </a:outerShdw>
                </a:effectLst>
                <a:latin typeface="Arial Narrow"/>
              </a:rPr>
              <a:t>(U) Why?</a:t>
            </a:r>
          </a:p>
          <a:p>
            <a:pPr marL="557213" lvl="1" indent="-214313" eaLnBrk="0" fontAlgn="base" hangingPunct="0">
              <a:spcBef>
                <a:spcPct val="20000"/>
              </a:spcBef>
              <a:spcAft>
                <a:spcPct val="0"/>
              </a:spcAft>
              <a:buFont typeface="Arial" panose="020B0604020202020204" pitchFamily="34" charset="0"/>
              <a:buChar char="–"/>
            </a:pPr>
            <a:r>
              <a:rPr lang="en-US" sz="1500" b="1" dirty="0">
                <a:solidFill>
                  <a:srgbClr val="FF0000"/>
                </a:solidFill>
                <a:effectLst>
                  <a:outerShdw blurRad="38100" dist="38100" dir="2700000" algn="tl">
                    <a:srgbClr val="000000">
                      <a:alpha val="43137"/>
                    </a:srgbClr>
                  </a:outerShdw>
                </a:effectLst>
                <a:latin typeface="Arial Narrow"/>
                <a:cs typeface="Arial" panose="020B0604020202020204" pitchFamily="34" charset="0"/>
              </a:rPr>
              <a:t>(U) Makes mission more survivable</a:t>
            </a:r>
          </a:p>
          <a:p>
            <a:pPr marL="557213" lvl="1" indent="-214313" eaLnBrk="0" fontAlgn="base" hangingPunct="0">
              <a:spcBef>
                <a:spcPct val="20000"/>
              </a:spcBef>
              <a:spcAft>
                <a:spcPct val="0"/>
              </a:spcAft>
              <a:buFont typeface="Arial" panose="020B0604020202020204" pitchFamily="34" charset="0"/>
              <a:buChar char="–"/>
            </a:pPr>
            <a:r>
              <a:rPr lang="en-US" sz="1500" b="1" dirty="0">
                <a:solidFill>
                  <a:srgbClr val="FF0000"/>
                </a:solidFill>
                <a:effectLst>
                  <a:outerShdw blurRad="38100" dist="38100" dir="2700000" algn="tl">
                    <a:srgbClr val="000000">
                      <a:alpha val="43137"/>
                    </a:srgbClr>
                  </a:outerShdw>
                </a:effectLst>
                <a:latin typeface="Arial Narrow" pitchFamily="34" charset="0"/>
                <a:cs typeface="Arial" panose="020B0604020202020204" pitchFamily="34" charset="0"/>
              </a:rPr>
              <a:t>(U) </a:t>
            </a:r>
            <a:r>
              <a:rPr lang="en-US" sz="1500" b="1" dirty="0">
                <a:solidFill>
                  <a:srgbClr val="FF0000"/>
                </a:solidFill>
                <a:effectLst>
                  <a:outerShdw blurRad="38100" dist="38100" dir="2700000" algn="tl">
                    <a:srgbClr val="000000">
                      <a:alpha val="43137"/>
                    </a:srgbClr>
                  </a:outerShdw>
                </a:effectLst>
                <a:latin typeface="Arial Narrow"/>
                <a:cs typeface="Arial" panose="020B0604020202020204" pitchFamily="34" charset="0"/>
              </a:rPr>
              <a:t>Makes home survivable</a:t>
            </a:r>
          </a:p>
          <a:p>
            <a:pPr marL="557213" lvl="1" indent="-214313" eaLnBrk="0" fontAlgn="base" hangingPunct="0">
              <a:spcBef>
                <a:spcPct val="20000"/>
              </a:spcBef>
              <a:spcAft>
                <a:spcPct val="0"/>
              </a:spcAft>
              <a:buFont typeface="Arial" panose="020B0604020202020204" pitchFamily="34" charset="0"/>
              <a:buChar char="–"/>
            </a:pPr>
            <a:r>
              <a:rPr lang="en-US" sz="1500" b="1" dirty="0">
                <a:solidFill>
                  <a:srgbClr val="FF0000"/>
                </a:solidFill>
                <a:effectLst>
                  <a:outerShdw blurRad="38100" dist="38100" dir="2700000" algn="tl">
                    <a:srgbClr val="000000">
                      <a:alpha val="43137"/>
                    </a:srgbClr>
                  </a:outerShdw>
                </a:effectLst>
                <a:latin typeface="Arial Narrow" pitchFamily="34" charset="0"/>
                <a:cs typeface="Arial" panose="020B0604020202020204" pitchFamily="34" charset="0"/>
              </a:rPr>
              <a:t>(U) </a:t>
            </a:r>
            <a:r>
              <a:rPr lang="en-US" sz="1500" b="1" dirty="0">
                <a:solidFill>
                  <a:srgbClr val="FF0000"/>
                </a:solidFill>
                <a:effectLst>
                  <a:outerShdw blurRad="38100" dist="38100" dir="2700000" algn="tl">
                    <a:srgbClr val="000000">
                      <a:alpha val="43137"/>
                    </a:srgbClr>
                  </a:outerShdw>
                </a:effectLst>
                <a:latin typeface="Arial Narrow"/>
                <a:cs typeface="Arial" panose="020B0604020202020204" pitchFamily="34" charset="0"/>
              </a:rPr>
              <a:t>Makes mission more lethal</a:t>
            </a:r>
          </a:p>
          <a:p>
            <a:pPr marL="557213" lvl="1" indent="-214313" eaLnBrk="0" fontAlgn="base" hangingPunct="0">
              <a:spcBef>
                <a:spcPct val="20000"/>
              </a:spcBef>
              <a:spcAft>
                <a:spcPct val="0"/>
              </a:spcAft>
              <a:buFont typeface="Arial" panose="020B0604020202020204" pitchFamily="34" charset="0"/>
              <a:buChar char="–"/>
            </a:pPr>
            <a:r>
              <a:rPr lang="en-US" sz="1500" b="1" dirty="0">
                <a:solidFill>
                  <a:srgbClr val="FF0000"/>
                </a:solidFill>
                <a:effectLst>
                  <a:outerShdw blurRad="38100" dist="38100" dir="2700000" algn="tl">
                    <a:srgbClr val="000000">
                      <a:alpha val="43137"/>
                    </a:srgbClr>
                  </a:outerShdw>
                </a:effectLst>
                <a:latin typeface="Arial Narrow" pitchFamily="34" charset="0"/>
                <a:cs typeface="Arial" panose="020B0604020202020204" pitchFamily="34" charset="0"/>
              </a:rPr>
              <a:t>(U) </a:t>
            </a:r>
            <a:r>
              <a:rPr lang="en-US" sz="1500" b="1" dirty="0">
                <a:solidFill>
                  <a:srgbClr val="FF0000"/>
                </a:solidFill>
                <a:effectLst>
                  <a:outerShdw blurRad="38100" dist="38100" dir="2700000" algn="tl">
                    <a:srgbClr val="000000">
                      <a:alpha val="43137"/>
                    </a:srgbClr>
                  </a:outerShdw>
                </a:effectLst>
                <a:latin typeface="Arial Narrow"/>
                <a:cs typeface="Arial" panose="020B0604020202020204" pitchFamily="34" charset="0"/>
              </a:rPr>
              <a:t>Enables effective execution</a:t>
            </a:r>
          </a:p>
          <a:p>
            <a:pPr marL="557213" lvl="1" indent="-214313" eaLnBrk="0" fontAlgn="base" hangingPunct="0">
              <a:spcBef>
                <a:spcPct val="20000"/>
              </a:spcBef>
              <a:spcAft>
                <a:spcPct val="0"/>
              </a:spcAft>
              <a:buFont typeface="Arial" panose="020B0604020202020204" pitchFamily="34" charset="0"/>
              <a:buChar char="–"/>
            </a:pPr>
            <a:r>
              <a:rPr lang="en-US" sz="1500" b="1" dirty="0">
                <a:solidFill>
                  <a:srgbClr val="FF0000"/>
                </a:solidFill>
                <a:effectLst>
                  <a:outerShdw blurRad="38100" dist="38100" dir="2700000" algn="tl">
                    <a:srgbClr val="000000">
                      <a:alpha val="43137"/>
                    </a:srgbClr>
                  </a:outerShdw>
                </a:effectLst>
                <a:latin typeface="Arial Narrow" pitchFamily="34" charset="0"/>
                <a:cs typeface="Arial" panose="020B0604020202020204" pitchFamily="34" charset="0"/>
              </a:rPr>
              <a:t>(U) </a:t>
            </a:r>
            <a:r>
              <a:rPr lang="en-US" sz="1500" b="1" dirty="0">
                <a:solidFill>
                  <a:srgbClr val="FF0000"/>
                </a:solidFill>
                <a:effectLst>
                  <a:outerShdw blurRad="38100" dist="38100" dir="2700000" algn="tl">
                    <a:srgbClr val="000000">
                      <a:alpha val="43137"/>
                    </a:srgbClr>
                  </a:outerShdw>
                </a:effectLst>
                <a:latin typeface="Arial Narrow"/>
                <a:cs typeface="Arial" panose="020B0604020202020204" pitchFamily="34" charset="0"/>
              </a:rPr>
              <a:t>Drives tomorrow’s missions</a:t>
            </a:r>
          </a:p>
        </p:txBody>
      </p:sp>
    </p:spTree>
    <p:extLst>
      <p:ext uri="{BB962C8B-B14F-4D97-AF65-F5344CB8AC3E}">
        <p14:creationId xmlns:p14="http://schemas.microsoft.com/office/powerpoint/2010/main" val="2693072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(U) Each section plays a hand in specific areas that the wing requires intelligence in order to launch effective combat sorties</a:t>
            </a:r>
          </a:p>
          <a:p>
            <a:r>
              <a:rPr lang="en-US" dirty="0"/>
              <a:t>(U) All of these elements together are known as the Combat Intel Network</a:t>
            </a:r>
          </a:p>
          <a:p>
            <a:endParaRPr lang="en-US" dirty="0"/>
          </a:p>
          <a:p>
            <a:endParaRPr lang="en-US" dirty="0"/>
          </a:p>
        </p:txBody>
      </p:sp>
      <p:sp>
        <p:nvSpPr>
          <p:cNvPr id="2" name="Title 1"/>
          <p:cNvSpPr>
            <a:spLocks noGrp="1"/>
          </p:cNvSpPr>
          <p:nvPr>
            <p:ph type="title"/>
          </p:nvPr>
        </p:nvSpPr>
        <p:spPr/>
        <p:txBody>
          <a:bodyPr>
            <a:normAutofit fontScale="90000"/>
          </a:bodyPr>
          <a:lstStyle/>
          <a:p>
            <a:r>
              <a:rPr lang="en-US" dirty="0"/>
              <a:t>(U) Who Manages </a:t>
            </a:r>
            <a:br>
              <a:rPr lang="en-US" dirty="0"/>
            </a:br>
            <a:r>
              <a:rPr lang="en-US" dirty="0"/>
              <a:t>Those Areas?</a:t>
            </a:r>
          </a:p>
        </p:txBody>
      </p:sp>
      <p:graphicFrame>
        <p:nvGraphicFramePr>
          <p:cNvPr id="5" name="Table 4"/>
          <p:cNvGraphicFramePr>
            <a:graphicFrameLocks noGrp="1"/>
          </p:cNvGraphicFramePr>
          <p:nvPr>
            <p:extLst>
              <p:ext uri="{D42A27DB-BD31-4B8C-83A1-F6EECF244321}">
                <p14:modId xmlns:p14="http://schemas.microsoft.com/office/powerpoint/2010/main" val="2949147810"/>
              </p:ext>
            </p:extLst>
          </p:nvPr>
        </p:nvGraphicFramePr>
        <p:xfrm>
          <a:off x="1290866" y="3928177"/>
          <a:ext cx="6580777" cy="1643064"/>
        </p:xfrm>
        <a:graphic>
          <a:graphicData uri="http://schemas.openxmlformats.org/drawingml/2006/table">
            <a:tbl>
              <a:tblPr/>
              <a:tblGrid>
                <a:gridCol w="1657350">
                  <a:extLst>
                    <a:ext uri="{9D8B030D-6E8A-4147-A177-3AD203B41FA5}">
                      <a16:colId xmlns:a16="http://schemas.microsoft.com/office/drawing/2014/main" val="20000"/>
                    </a:ext>
                  </a:extLst>
                </a:gridCol>
                <a:gridCol w="1657350">
                  <a:extLst>
                    <a:ext uri="{9D8B030D-6E8A-4147-A177-3AD203B41FA5}">
                      <a16:colId xmlns:a16="http://schemas.microsoft.com/office/drawing/2014/main" val="20001"/>
                    </a:ext>
                  </a:extLst>
                </a:gridCol>
                <a:gridCol w="1469423">
                  <a:extLst>
                    <a:ext uri="{9D8B030D-6E8A-4147-A177-3AD203B41FA5}">
                      <a16:colId xmlns:a16="http://schemas.microsoft.com/office/drawing/2014/main" val="20002"/>
                    </a:ext>
                  </a:extLst>
                </a:gridCol>
                <a:gridCol w="892969">
                  <a:extLst>
                    <a:ext uri="{9D8B030D-6E8A-4147-A177-3AD203B41FA5}">
                      <a16:colId xmlns:a16="http://schemas.microsoft.com/office/drawing/2014/main" val="20003"/>
                    </a:ext>
                  </a:extLst>
                </a:gridCol>
                <a:gridCol w="903685">
                  <a:extLst>
                    <a:ext uri="{9D8B030D-6E8A-4147-A177-3AD203B41FA5}">
                      <a16:colId xmlns:a16="http://schemas.microsoft.com/office/drawing/2014/main" val="20004"/>
                    </a:ext>
                  </a:extLst>
                </a:gridCol>
              </a:tblGrid>
              <a:tr h="464344">
                <a:tc>
                  <a:txBody>
                    <a:bodyPr/>
                    <a:lstStyle/>
                    <a:p>
                      <a:pPr algn="ctr" fontAlgn="b">
                        <a:buClr>
                          <a:srgbClr val="FFFFFF"/>
                        </a:buClr>
                        <a:buSzPts val="1000"/>
                        <a:buFont typeface="Arial"/>
                        <a:buNone/>
                      </a:pPr>
                      <a:r>
                        <a:rPr lang="en-US" sz="1500" b="1" i="0" u="none" strike="noStrike" dirty="0">
                          <a:solidFill>
                            <a:srgbClr val="0070C0"/>
                          </a:solidFill>
                          <a:effectLst/>
                          <a:latin typeface="Arial"/>
                        </a:rPr>
                        <a:t>Intel</a:t>
                      </a:r>
                      <a:r>
                        <a:rPr lang="en-US" sz="1500" b="1" i="0" u="none" strike="noStrike" baseline="0" dirty="0">
                          <a:solidFill>
                            <a:srgbClr val="0070C0"/>
                          </a:solidFill>
                          <a:effectLst/>
                          <a:latin typeface="Arial"/>
                        </a:rPr>
                        <a:t> Prep of Mission Area</a:t>
                      </a:r>
                      <a:endParaRPr lang="en-US" sz="1500" b="1" i="0" u="none" strike="noStrike" dirty="0">
                        <a:solidFill>
                          <a:srgbClr val="0070C0"/>
                        </a:solidFill>
                        <a:effectLst/>
                        <a:latin typeface="Arial"/>
                      </a:endParaRP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70C0"/>
                          </a:solidFill>
                          <a:effectLst/>
                          <a:latin typeface="Arial"/>
                        </a:rPr>
                        <a:t>Intel Prep of Local Area</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70C0"/>
                          </a:solidFill>
                          <a:effectLst/>
                          <a:latin typeface="Arial"/>
                        </a:rPr>
                        <a:t>Targeting</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70C0"/>
                          </a:solidFill>
                          <a:effectLst/>
                          <a:latin typeface="Arial"/>
                        </a:rPr>
                        <a:t>Products</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70C0"/>
                          </a:solidFill>
                          <a:effectLst/>
                          <a:latin typeface="Arial"/>
                        </a:rPr>
                        <a:t>MISREPs</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235744">
                <a:tc>
                  <a:txBody>
                    <a:bodyPr/>
                    <a:lstStyle/>
                    <a:p>
                      <a:pPr algn="ctr" fontAlgn="b"/>
                      <a:r>
                        <a:rPr lang="en-US" sz="1500" b="1" i="0" u="none" strike="noStrike" dirty="0">
                          <a:solidFill>
                            <a:srgbClr val="000000"/>
                          </a:solidFill>
                          <a:effectLst/>
                          <a:latin typeface="Arial"/>
                        </a:rPr>
                        <a:t>SQ/IN</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0000"/>
                          </a:solidFill>
                          <a:effectLst/>
                          <a:latin typeface="Arial"/>
                        </a:rPr>
                        <a:t>CIC</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0000"/>
                          </a:solidFill>
                          <a:effectLst/>
                          <a:latin typeface="Arial"/>
                        </a:rPr>
                        <a:t>MPC</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0000"/>
                          </a:solidFill>
                          <a:effectLst/>
                          <a:latin typeface="Arial"/>
                        </a:rPr>
                        <a:t>MPC</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0000"/>
                          </a:solidFill>
                          <a:effectLst/>
                          <a:latin typeface="Arial"/>
                        </a:rPr>
                        <a:t>SQ/IN</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235744">
                <a:tc>
                  <a:txBody>
                    <a:bodyPr/>
                    <a:lstStyle/>
                    <a:p>
                      <a:pPr algn="ctr" fontAlgn="b"/>
                      <a:r>
                        <a:rPr lang="en-US" sz="1500" b="1" i="0" u="none" strike="noStrike" dirty="0">
                          <a:solidFill>
                            <a:srgbClr val="000000"/>
                          </a:solidFill>
                          <a:effectLst/>
                          <a:latin typeface="Arial"/>
                        </a:rPr>
                        <a:t>MPC</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0000"/>
                          </a:solidFill>
                          <a:effectLst/>
                          <a:latin typeface="Arial"/>
                        </a:rPr>
                        <a:t>Battle Staff</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a:solidFill>
                            <a:srgbClr val="000000"/>
                          </a:solidFill>
                          <a:effectLst/>
                          <a:latin typeface="Arial"/>
                        </a:rPr>
                        <a:t> </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a:solidFill>
                            <a:srgbClr val="000000"/>
                          </a:solidFill>
                          <a:effectLst/>
                          <a:latin typeface="Arial"/>
                        </a:rPr>
                        <a:t> </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a:solidFill>
                            <a:srgbClr val="000000"/>
                          </a:solidFill>
                          <a:effectLst/>
                          <a:latin typeface="Arial"/>
                        </a:rPr>
                        <a:t>CIC</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235744">
                <a:tc>
                  <a:txBody>
                    <a:bodyPr/>
                    <a:lstStyle/>
                    <a:p>
                      <a:pPr algn="ctr" fontAlgn="b"/>
                      <a:r>
                        <a:rPr lang="en-US" sz="1500" b="1" i="0" u="none" strike="noStrike">
                          <a:solidFill>
                            <a:srgbClr val="000000"/>
                          </a:solidFill>
                          <a:effectLst/>
                          <a:latin typeface="Arial"/>
                        </a:rPr>
                        <a:t>CIC</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0000"/>
                          </a:solidFill>
                          <a:effectLst/>
                          <a:latin typeface="Arial"/>
                        </a:rPr>
                        <a:t> </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0000"/>
                          </a:solidFill>
                          <a:effectLst/>
                          <a:latin typeface="Arial"/>
                        </a:rPr>
                        <a:t> </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a:solidFill>
                            <a:srgbClr val="000000"/>
                          </a:solidFill>
                          <a:effectLst/>
                          <a:latin typeface="Arial"/>
                        </a:rPr>
                        <a:t> </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a:solidFill>
                            <a:srgbClr val="000000"/>
                          </a:solidFill>
                          <a:effectLst/>
                          <a:latin typeface="Arial"/>
                        </a:rPr>
                        <a:t> </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235744">
                <a:tc>
                  <a:txBody>
                    <a:bodyPr/>
                    <a:lstStyle/>
                    <a:p>
                      <a:pPr algn="ctr" fontAlgn="b"/>
                      <a:r>
                        <a:rPr lang="en-US" sz="1500" b="1" i="0" u="none" strike="noStrike" dirty="0">
                          <a:solidFill>
                            <a:srgbClr val="000000"/>
                          </a:solidFill>
                          <a:effectLst/>
                          <a:latin typeface="Arial"/>
                        </a:rPr>
                        <a:t>Battle Staff</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0000"/>
                          </a:solidFill>
                          <a:effectLst/>
                          <a:latin typeface="Arial"/>
                        </a:rPr>
                        <a:t> </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0000"/>
                          </a:solidFill>
                          <a:effectLst/>
                          <a:latin typeface="Arial"/>
                        </a:rPr>
                        <a:t> </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0000"/>
                          </a:solidFill>
                          <a:effectLst/>
                          <a:latin typeface="Arial"/>
                        </a:rPr>
                        <a:t> </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500" b="1" i="0" u="none" strike="noStrike" dirty="0">
                          <a:solidFill>
                            <a:srgbClr val="000000"/>
                          </a:solidFill>
                          <a:effectLst/>
                          <a:latin typeface="Arial"/>
                        </a:rPr>
                        <a:t> </a:t>
                      </a: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235744">
                <a:tc gridSpan="5">
                  <a:txBody>
                    <a:bodyPr/>
                    <a:lstStyle/>
                    <a:p>
                      <a:pPr algn="r" fontAlgn="b"/>
                      <a:r>
                        <a:rPr lang="en-US" sz="1500" b="1" i="0" u="none" strike="noStrike" dirty="0">
                          <a:solidFill>
                            <a:srgbClr val="00B050"/>
                          </a:solidFill>
                          <a:effectLst/>
                          <a:latin typeface="Arial"/>
                        </a:rPr>
                        <a:t>UNCLASSIFIED//REL</a:t>
                      </a:r>
                      <a:r>
                        <a:rPr lang="en-US" sz="1500" b="1" i="0" u="none" strike="noStrike" baseline="0" dirty="0">
                          <a:solidFill>
                            <a:srgbClr val="00B050"/>
                          </a:solidFill>
                          <a:effectLst/>
                          <a:latin typeface="Arial"/>
                        </a:rPr>
                        <a:t> TO USA, SGP, THA</a:t>
                      </a:r>
                      <a:endParaRPr lang="en-US" sz="1500" b="1" i="0" u="none" strike="noStrike" dirty="0">
                        <a:solidFill>
                          <a:srgbClr val="00B050"/>
                        </a:solidFill>
                        <a:effectLst/>
                        <a:latin typeface="Arial"/>
                      </a:endParaRPr>
                    </a:p>
                  </a:txBody>
                  <a:tcPr marL="7144" marR="7144" marT="7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ctr" fontAlgn="b"/>
                      <a:endParaRPr lang="en-US" sz="2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pPr algn="ctr" fontAlgn="b"/>
                      <a:endParaRPr lang="en-US" sz="2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pPr algn="ctr" fontAlgn="b"/>
                      <a:endParaRPr lang="en-US" sz="2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pPr algn="ctr" fontAlgn="b"/>
                      <a:endParaRPr lang="en-US" sz="2000" b="1"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50568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 10"/>
          <p:cNvGraphicFramePr/>
          <p:nvPr>
            <p:extLst>
              <p:ext uri="{D42A27DB-BD31-4B8C-83A1-F6EECF244321}">
                <p14:modId xmlns:p14="http://schemas.microsoft.com/office/powerpoint/2010/main" val="4024282466"/>
              </p:ext>
            </p:extLst>
          </p:nvPr>
        </p:nvGraphicFramePr>
        <p:xfrm>
          <a:off x="1371600" y="2155124"/>
          <a:ext cx="2114550" cy="20955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9" name="Diagram 18"/>
          <p:cNvGraphicFramePr/>
          <p:nvPr>
            <p:extLst>
              <p:ext uri="{D42A27DB-BD31-4B8C-83A1-F6EECF244321}">
                <p14:modId xmlns:p14="http://schemas.microsoft.com/office/powerpoint/2010/main" val="3408865929"/>
              </p:ext>
            </p:extLst>
          </p:nvPr>
        </p:nvGraphicFramePr>
        <p:xfrm>
          <a:off x="5657850" y="2155124"/>
          <a:ext cx="2114550" cy="20955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6" name="Diagram 25"/>
          <p:cNvGraphicFramePr/>
          <p:nvPr>
            <p:extLst>
              <p:ext uri="{D42A27DB-BD31-4B8C-83A1-F6EECF244321}">
                <p14:modId xmlns:p14="http://schemas.microsoft.com/office/powerpoint/2010/main" val="1268600988"/>
              </p:ext>
            </p:extLst>
          </p:nvPr>
        </p:nvGraphicFramePr>
        <p:xfrm>
          <a:off x="3520184" y="2155124"/>
          <a:ext cx="2114550" cy="20955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2" name="Title 1"/>
          <p:cNvSpPr>
            <a:spLocks noGrp="1"/>
          </p:cNvSpPr>
          <p:nvPr>
            <p:ph type="title"/>
          </p:nvPr>
        </p:nvSpPr>
        <p:spPr/>
        <p:txBody>
          <a:bodyPr/>
          <a:lstStyle/>
          <a:p>
            <a:r>
              <a:rPr lang="en-US" dirty="0"/>
              <a:t>(U) Combat Intel Network</a:t>
            </a:r>
          </a:p>
        </p:txBody>
      </p:sp>
      <p:sp>
        <p:nvSpPr>
          <p:cNvPr id="7" name="TextBox 6"/>
          <p:cNvSpPr txBox="1"/>
          <p:nvPr/>
        </p:nvSpPr>
        <p:spPr>
          <a:xfrm>
            <a:off x="3718179" y="4970615"/>
            <a:ext cx="1707642" cy="276999"/>
          </a:xfrm>
          <a:prstGeom prst="rect">
            <a:avLst/>
          </a:prstGeom>
          <a:noFill/>
          <a:ln w="19050">
            <a:solidFill>
              <a:schemeClr val="tx1"/>
            </a:solidFill>
          </a:ln>
        </p:spPr>
        <p:txBody>
          <a:bodyPr wrap="square" rtlCol="0" anchor="ctr">
            <a:spAutoFit/>
          </a:bodyPr>
          <a:lstStyle/>
          <a:p>
            <a:pPr algn="ctr" eaLnBrk="0" fontAlgn="base" hangingPunct="0">
              <a:spcBef>
                <a:spcPct val="0"/>
              </a:spcBef>
              <a:spcAft>
                <a:spcPct val="0"/>
              </a:spcAft>
            </a:pPr>
            <a:r>
              <a:rPr lang="en-US" sz="1200" b="1" dirty="0">
                <a:solidFill>
                  <a:srgbClr val="000000"/>
                </a:solidFill>
                <a:latin typeface="Arial Narrow" pitchFamily="34" charset="0"/>
              </a:rPr>
              <a:t>SQ/IN</a:t>
            </a:r>
          </a:p>
        </p:txBody>
      </p:sp>
      <p:sp>
        <p:nvSpPr>
          <p:cNvPr id="8" name="TextBox 7"/>
          <p:cNvSpPr txBox="1"/>
          <p:nvPr/>
        </p:nvSpPr>
        <p:spPr>
          <a:xfrm>
            <a:off x="3718179" y="3941915"/>
            <a:ext cx="1707642" cy="276999"/>
          </a:xfrm>
          <a:prstGeom prst="rect">
            <a:avLst/>
          </a:prstGeom>
          <a:noFill/>
          <a:ln w="19050">
            <a:solidFill>
              <a:schemeClr val="tx1"/>
            </a:solidFill>
          </a:ln>
        </p:spPr>
        <p:txBody>
          <a:bodyPr wrap="square" rtlCol="0" anchor="ctr">
            <a:spAutoFit/>
          </a:bodyPr>
          <a:lstStyle/>
          <a:p>
            <a:pPr algn="ctr" eaLnBrk="0" fontAlgn="base" hangingPunct="0">
              <a:spcBef>
                <a:spcPct val="0"/>
              </a:spcBef>
              <a:spcAft>
                <a:spcPct val="0"/>
              </a:spcAft>
            </a:pPr>
            <a:r>
              <a:rPr lang="en-US" sz="1200" b="1" dirty="0">
                <a:solidFill>
                  <a:srgbClr val="000000"/>
                </a:solidFill>
                <a:latin typeface="Arial Narrow" pitchFamily="34" charset="0"/>
              </a:rPr>
              <a:t>Combat Intel Cell</a:t>
            </a:r>
          </a:p>
        </p:txBody>
      </p:sp>
      <p:sp>
        <p:nvSpPr>
          <p:cNvPr id="9" name="TextBox 8"/>
          <p:cNvSpPr txBox="1"/>
          <p:nvPr/>
        </p:nvSpPr>
        <p:spPr>
          <a:xfrm>
            <a:off x="1548830" y="3941915"/>
            <a:ext cx="1707642" cy="276999"/>
          </a:xfrm>
          <a:prstGeom prst="rect">
            <a:avLst/>
          </a:prstGeom>
          <a:noFill/>
          <a:ln w="19050">
            <a:solidFill>
              <a:schemeClr val="tx1"/>
            </a:solidFill>
          </a:ln>
        </p:spPr>
        <p:txBody>
          <a:bodyPr wrap="square" rtlCol="0" anchor="ctr">
            <a:spAutoFit/>
          </a:bodyPr>
          <a:lstStyle/>
          <a:p>
            <a:pPr algn="ctr" eaLnBrk="0" fontAlgn="base" hangingPunct="0">
              <a:spcBef>
                <a:spcPct val="0"/>
              </a:spcBef>
              <a:spcAft>
                <a:spcPct val="0"/>
              </a:spcAft>
            </a:pPr>
            <a:r>
              <a:rPr lang="en-US" sz="1200" b="1" dirty="0">
                <a:solidFill>
                  <a:srgbClr val="000000"/>
                </a:solidFill>
                <a:latin typeface="Arial Narrow" pitchFamily="34" charset="0"/>
              </a:rPr>
              <a:t>MPC </a:t>
            </a:r>
          </a:p>
        </p:txBody>
      </p:sp>
      <p:sp>
        <p:nvSpPr>
          <p:cNvPr id="10" name="TextBox 9"/>
          <p:cNvSpPr txBox="1"/>
          <p:nvPr/>
        </p:nvSpPr>
        <p:spPr>
          <a:xfrm>
            <a:off x="5885603" y="3941915"/>
            <a:ext cx="1707642" cy="276999"/>
          </a:xfrm>
          <a:prstGeom prst="rect">
            <a:avLst/>
          </a:prstGeom>
          <a:noFill/>
          <a:ln w="19050">
            <a:solidFill>
              <a:schemeClr val="tx1"/>
            </a:solidFill>
          </a:ln>
        </p:spPr>
        <p:txBody>
          <a:bodyPr wrap="square" rtlCol="0" anchor="ctr">
            <a:spAutoFit/>
          </a:bodyPr>
          <a:lstStyle/>
          <a:p>
            <a:pPr algn="ctr" eaLnBrk="0" fontAlgn="base" hangingPunct="0">
              <a:spcBef>
                <a:spcPct val="0"/>
              </a:spcBef>
              <a:spcAft>
                <a:spcPct val="0"/>
              </a:spcAft>
            </a:pPr>
            <a:r>
              <a:rPr lang="en-US" sz="1200" b="1" dirty="0">
                <a:solidFill>
                  <a:srgbClr val="000000"/>
                </a:solidFill>
                <a:latin typeface="Arial Narrow" pitchFamily="34" charset="0"/>
              </a:rPr>
              <a:t>Battle Staff Intel</a:t>
            </a:r>
          </a:p>
        </p:txBody>
      </p:sp>
      <p:cxnSp>
        <p:nvCxnSpPr>
          <p:cNvPr id="14" name="Straight Arrow Connector 13"/>
          <p:cNvCxnSpPr>
            <a:stCxn id="10" idx="1"/>
            <a:endCxn id="8" idx="3"/>
          </p:cNvCxnSpPr>
          <p:nvPr/>
        </p:nvCxnSpPr>
        <p:spPr>
          <a:xfrm flipH="1">
            <a:off x="5425821" y="4080414"/>
            <a:ext cx="459782" cy="0"/>
          </a:xfrm>
          <a:prstGeom prst="straightConnector1">
            <a:avLst/>
          </a:prstGeom>
          <a:ln w="19050">
            <a:solidFill>
              <a:schemeClr val="bg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3257550" y="4078811"/>
            <a:ext cx="459782" cy="0"/>
          </a:xfrm>
          <a:prstGeom prst="straightConnector1">
            <a:avLst/>
          </a:prstGeom>
          <a:ln w="19050">
            <a:solidFill>
              <a:schemeClr val="bg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1"/>
          </p:cNvCxnSpPr>
          <p:nvPr/>
        </p:nvCxnSpPr>
        <p:spPr>
          <a:xfrm flipH="1">
            <a:off x="2402650" y="5109115"/>
            <a:ext cx="1315529" cy="1"/>
          </a:xfrm>
          <a:prstGeom prst="line">
            <a:avLst/>
          </a:prstGeom>
          <a:ln w="19050">
            <a:solidFill>
              <a:schemeClr val="bg2"/>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bwMode="auto">
          <a:xfrm>
            <a:off x="1360845" y="2158719"/>
            <a:ext cx="6519164" cy="3305498"/>
          </a:xfrm>
          <a:prstGeom prst="rect">
            <a:avLst/>
          </a:prstGeom>
          <a:noFill/>
          <a:ln w="28575" cap="flat" cmpd="sng" algn="ctr">
            <a:solidFill>
              <a:schemeClr val="accent2"/>
            </a:solidFill>
            <a:prstDash val="solid"/>
            <a:round/>
            <a:headEnd type="none" w="sm" len="sm"/>
            <a:tailEnd type="none" w="sm" len="sm"/>
          </a:ln>
          <a:effectLst/>
        </p:spPr>
        <p:txBody>
          <a:bodyPr vert="horz" wrap="square" lIns="68580" tIns="34290" rIns="68580" bIns="34290" numCol="1" rtlCol="0" anchor="t" anchorCtr="0" compatLnSpc="1">
            <a:prstTxWarp prst="textNoShape">
              <a:avLst/>
            </a:prstTxWarp>
          </a:bodyPr>
          <a:lstStyle/>
          <a:p>
            <a:pPr eaLnBrk="0" fontAlgn="base" hangingPunct="0">
              <a:spcBef>
                <a:spcPct val="0"/>
              </a:spcBef>
              <a:spcAft>
                <a:spcPct val="0"/>
              </a:spcAft>
            </a:pPr>
            <a:endParaRPr lang="en-US" b="1">
              <a:solidFill>
                <a:srgbClr val="FFA27C"/>
              </a:solidFill>
              <a:latin typeface="Arial Narrow" pitchFamily="34" charset="0"/>
            </a:endParaRPr>
          </a:p>
        </p:txBody>
      </p:sp>
      <p:cxnSp>
        <p:nvCxnSpPr>
          <p:cNvPr id="18" name="Straight Arrow Connector 17"/>
          <p:cNvCxnSpPr/>
          <p:nvPr/>
        </p:nvCxnSpPr>
        <p:spPr>
          <a:xfrm>
            <a:off x="4572000" y="4294045"/>
            <a:ext cx="8922" cy="624801"/>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5452452" y="4075391"/>
            <a:ext cx="352173" cy="1604"/>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flipV="1">
            <a:off x="2402650" y="5126207"/>
            <a:ext cx="1284837" cy="5258"/>
          </a:xfrm>
          <a:prstGeom prst="line">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3335314" y="4095102"/>
            <a:ext cx="352173" cy="1604"/>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9" idx="2"/>
          </p:cNvCxnSpPr>
          <p:nvPr/>
        </p:nvCxnSpPr>
        <p:spPr>
          <a:xfrm flipH="1">
            <a:off x="2401572" y="4218914"/>
            <a:ext cx="1079" cy="890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369442" y="2138033"/>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493426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 Combat Intel Network</a:t>
            </a:r>
          </a:p>
        </p:txBody>
      </p:sp>
      <p:sp>
        <p:nvSpPr>
          <p:cNvPr id="7" name="TextBox 6"/>
          <p:cNvSpPr txBox="1"/>
          <p:nvPr/>
        </p:nvSpPr>
        <p:spPr>
          <a:xfrm>
            <a:off x="3718179" y="4978683"/>
            <a:ext cx="1707642" cy="276999"/>
          </a:xfrm>
          <a:prstGeom prst="rect">
            <a:avLst/>
          </a:prstGeom>
          <a:noFill/>
          <a:ln w="19050">
            <a:solidFill>
              <a:schemeClr val="tx1"/>
            </a:solidFill>
          </a:ln>
        </p:spPr>
        <p:txBody>
          <a:bodyPr wrap="square" rtlCol="0" anchor="ctr">
            <a:spAutoFit/>
          </a:bodyPr>
          <a:lstStyle/>
          <a:p>
            <a:pPr algn="ctr" eaLnBrk="0" fontAlgn="base" hangingPunct="0">
              <a:spcBef>
                <a:spcPct val="0"/>
              </a:spcBef>
              <a:spcAft>
                <a:spcPct val="0"/>
              </a:spcAft>
            </a:pPr>
            <a:r>
              <a:rPr lang="en-US" sz="1200" b="1" dirty="0">
                <a:solidFill>
                  <a:srgbClr val="000000"/>
                </a:solidFill>
                <a:latin typeface="Arial Narrow" pitchFamily="34" charset="0"/>
              </a:rPr>
              <a:t>SQ/IN</a:t>
            </a:r>
          </a:p>
        </p:txBody>
      </p:sp>
      <p:sp>
        <p:nvSpPr>
          <p:cNvPr id="8" name="TextBox 7"/>
          <p:cNvSpPr txBox="1"/>
          <p:nvPr/>
        </p:nvSpPr>
        <p:spPr>
          <a:xfrm>
            <a:off x="3718179" y="3949983"/>
            <a:ext cx="1707642" cy="276999"/>
          </a:xfrm>
          <a:prstGeom prst="rect">
            <a:avLst/>
          </a:prstGeom>
          <a:noFill/>
          <a:ln w="19050">
            <a:solidFill>
              <a:schemeClr val="tx1"/>
            </a:solidFill>
          </a:ln>
        </p:spPr>
        <p:txBody>
          <a:bodyPr wrap="square" rtlCol="0" anchor="ctr">
            <a:spAutoFit/>
          </a:bodyPr>
          <a:lstStyle/>
          <a:p>
            <a:pPr algn="ctr" eaLnBrk="0" fontAlgn="base" hangingPunct="0">
              <a:spcBef>
                <a:spcPct val="0"/>
              </a:spcBef>
              <a:spcAft>
                <a:spcPct val="0"/>
              </a:spcAft>
            </a:pPr>
            <a:r>
              <a:rPr lang="en-US" sz="1200" b="1" dirty="0">
                <a:solidFill>
                  <a:srgbClr val="000000"/>
                </a:solidFill>
                <a:latin typeface="Arial Narrow" pitchFamily="34" charset="0"/>
              </a:rPr>
              <a:t>Combat Intel Cell</a:t>
            </a:r>
          </a:p>
        </p:txBody>
      </p:sp>
      <p:sp>
        <p:nvSpPr>
          <p:cNvPr id="9" name="TextBox 8"/>
          <p:cNvSpPr txBox="1"/>
          <p:nvPr/>
        </p:nvSpPr>
        <p:spPr>
          <a:xfrm>
            <a:off x="1548830" y="3949983"/>
            <a:ext cx="1707642" cy="276999"/>
          </a:xfrm>
          <a:prstGeom prst="rect">
            <a:avLst/>
          </a:prstGeom>
          <a:noFill/>
          <a:ln w="19050">
            <a:solidFill>
              <a:schemeClr val="tx1"/>
            </a:solidFill>
          </a:ln>
        </p:spPr>
        <p:txBody>
          <a:bodyPr wrap="square" rtlCol="0" anchor="ctr">
            <a:spAutoFit/>
          </a:bodyPr>
          <a:lstStyle/>
          <a:p>
            <a:pPr algn="ctr" eaLnBrk="0" fontAlgn="base" hangingPunct="0">
              <a:spcBef>
                <a:spcPct val="0"/>
              </a:spcBef>
              <a:spcAft>
                <a:spcPct val="0"/>
              </a:spcAft>
            </a:pPr>
            <a:r>
              <a:rPr lang="en-US" sz="1200" b="1" dirty="0">
                <a:solidFill>
                  <a:srgbClr val="000000"/>
                </a:solidFill>
                <a:latin typeface="Arial Narrow" pitchFamily="34" charset="0"/>
              </a:rPr>
              <a:t>MPC </a:t>
            </a:r>
          </a:p>
        </p:txBody>
      </p:sp>
      <p:sp>
        <p:nvSpPr>
          <p:cNvPr id="10" name="TextBox 9"/>
          <p:cNvSpPr txBox="1"/>
          <p:nvPr/>
        </p:nvSpPr>
        <p:spPr>
          <a:xfrm>
            <a:off x="5885603" y="3949983"/>
            <a:ext cx="1707642" cy="276999"/>
          </a:xfrm>
          <a:prstGeom prst="rect">
            <a:avLst/>
          </a:prstGeom>
          <a:noFill/>
          <a:ln w="19050">
            <a:solidFill>
              <a:schemeClr val="tx1"/>
            </a:solidFill>
          </a:ln>
        </p:spPr>
        <p:txBody>
          <a:bodyPr wrap="square" rtlCol="0" anchor="ctr">
            <a:spAutoFit/>
          </a:bodyPr>
          <a:lstStyle/>
          <a:p>
            <a:pPr algn="ctr" eaLnBrk="0" fontAlgn="base" hangingPunct="0">
              <a:spcBef>
                <a:spcPct val="0"/>
              </a:spcBef>
              <a:spcAft>
                <a:spcPct val="0"/>
              </a:spcAft>
            </a:pPr>
            <a:r>
              <a:rPr lang="en-US" sz="1200" b="1" dirty="0">
                <a:solidFill>
                  <a:srgbClr val="000000"/>
                </a:solidFill>
                <a:latin typeface="Arial Narrow" pitchFamily="34" charset="0"/>
              </a:rPr>
              <a:t>Battle Staff Intel</a:t>
            </a:r>
          </a:p>
        </p:txBody>
      </p:sp>
      <p:graphicFrame>
        <p:nvGraphicFramePr>
          <p:cNvPr id="11" name="Diagram 10"/>
          <p:cNvGraphicFramePr/>
          <p:nvPr/>
        </p:nvGraphicFramePr>
        <p:xfrm>
          <a:off x="1371600" y="2155124"/>
          <a:ext cx="2114550" cy="20955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3" name="Straight Arrow Connector 12"/>
          <p:cNvCxnSpPr>
            <a:stCxn id="8" idx="2"/>
            <a:endCxn id="7" idx="0"/>
          </p:cNvCxnSpPr>
          <p:nvPr/>
        </p:nvCxnSpPr>
        <p:spPr>
          <a:xfrm>
            <a:off x="4572000" y="4215440"/>
            <a:ext cx="0" cy="774785"/>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10" idx="1"/>
            <a:endCxn id="8" idx="3"/>
          </p:cNvCxnSpPr>
          <p:nvPr/>
        </p:nvCxnSpPr>
        <p:spPr>
          <a:xfrm flipH="1">
            <a:off x="5425821" y="4088483"/>
            <a:ext cx="459782" cy="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3257550" y="4086879"/>
            <a:ext cx="459782" cy="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9" name="Diagram 18"/>
          <p:cNvGraphicFramePr/>
          <p:nvPr/>
        </p:nvGraphicFramePr>
        <p:xfrm>
          <a:off x="5657850" y="2155124"/>
          <a:ext cx="2114550" cy="20955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22" name="Straight Connector 21"/>
          <p:cNvCxnSpPr>
            <a:stCxn id="9" idx="2"/>
          </p:cNvCxnSpPr>
          <p:nvPr/>
        </p:nvCxnSpPr>
        <p:spPr>
          <a:xfrm>
            <a:off x="2402651" y="4215442"/>
            <a:ext cx="0" cy="90174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7" idx="1"/>
          </p:cNvCxnSpPr>
          <p:nvPr/>
        </p:nvCxnSpPr>
        <p:spPr>
          <a:xfrm flipH="1">
            <a:off x="2402650" y="5117184"/>
            <a:ext cx="1315529" cy="1"/>
          </a:xfrm>
          <a:prstGeom prst="line">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26" name="Diagram 25"/>
          <p:cNvGraphicFramePr/>
          <p:nvPr/>
        </p:nvGraphicFramePr>
        <p:xfrm>
          <a:off x="3520184" y="2155124"/>
          <a:ext cx="2114550" cy="20955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5" name="Right Arrow 14"/>
          <p:cNvSpPr/>
          <p:nvPr/>
        </p:nvSpPr>
        <p:spPr>
          <a:xfrm>
            <a:off x="5383530" y="3736274"/>
            <a:ext cx="617220" cy="28575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n-US" sz="675" b="1" dirty="0">
                <a:solidFill>
                  <a:srgbClr val="000000"/>
                </a:solidFill>
                <a:latin typeface="Arial Narrow"/>
              </a:rPr>
              <a:t>Sit Brief</a:t>
            </a:r>
          </a:p>
        </p:txBody>
      </p:sp>
      <p:sp>
        <p:nvSpPr>
          <p:cNvPr id="16" name="Right Arrow 15"/>
          <p:cNvSpPr/>
          <p:nvPr/>
        </p:nvSpPr>
        <p:spPr>
          <a:xfrm flipH="1">
            <a:off x="5383530" y="4193474"/>
            <a:ext cx="617220" cy="28575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n-US" sz="675" b="1" dirty="0">
                <a:solidFill>
                  <a:srgbClr val="000000"/>
                </a:solidFill>
                <a:latin typeface="Arial Narrow"/>
              </a:rPr>
              <a:t>Guidance</a:t>
            </a:r>
          </a:p>
        </p:txBody>
      </p:sp>
      <p:sp>
        <p:nvSpPr>
          <p:cNvPr id="18" name="Right Arrow 17"/>
          <p:cNvSpPr/>
          <p:nvPr/>
        </p:nvSpPr>
        <p:spPr>
          <a:xfrm>
            <a:off x="3143250" y="3736274"/>
            <a:ext cx="617220" cy="28575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n-US" sz="675" b="1" dirty="0">
                <a:solidFill>
                  <a:srgbClr val="000000"/>
                </a:solidFill>
                <a:latin typeface="Arial Narrow"/>
              </a:rPr>
              <a:t>Prods</a:t>
            </a:r>
          </a:p>
        </p:txBody>
      </p:sp>
      <p:sp>
        <p:nvSpPr>
          <p:cNvPr id="20" name="Right Arrow 19"/>
          <p:cNvSpPr/>
          <p:nvPr/>
        </p:nvSpPr>
        <p:spPr>
          <a:xfrm>
            <a:off x="2857500" y="4879274"/>
            <a:ext cx="617220" cy="28575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n-US" sz="675" b="1" dirty="0">
                <a:solidFill>
                  <a:srgbClr val="000000"/>
                </a:solidFill>
                <a:latin typeface="Arial Narrow"/>
              </a:rPr>
              <a:t>Prods</a:t>
            </a:r>
          </a:p>
        </p:txBody>
      </p:sp>
      <p:sp>
        <p:nvSpPr>
          <p:cNvPr id="21" name="Right Arrow 20"/>
          <p:cNvSpPr/>
          <p:nvPr/>
        </p:nvSpPr>
        <p:spPr>
          <a:xfrm rot="5400000">
            <a:off x="3954780" y="4453391"/>
            <a:ext cx="617220" cy="28575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n-US" sz="675" b="1" dirty="0">
                <a:solidFill>
                  <a:srgbClr val="000000"/>
                </a:solidFill>
                <a:latin typeface="Arial Narrow"/>
              </a:rPr>
              <a:t>IPB</a:t>
            </a:r>
          </a:p>
        </p:txBody>
      </p:sp>
      <p:sp>
        <p:nvSpPr>
          <p:cNvPr id="24" name="Right Arrow 23"/>
          <p:cNvSpPr/>
          <p:nvPr/>
        </p:nvSpPr>
        <p:spPr>
          <a:xfrm rot="5400000" flipH="1">
            <a:off x="4572000" y="4453391"/>
            <a:ext cx="617220" cy="28575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n-US" sz="675" b="1" dirty="0">
                <a:solidFill>
                  <a:srgbClr val="000000"/>
                </a:solidFill>
                <a:latin typeface="Arial Narrow"/>
              </a:rPr>
              <a:t>MISREP</a:t>
            </a:r>
          </a:p>
        </p:txBody>
      </p:sp>
      <p:sp>
        <p:nvSpPr>
          <p:cNvPr id="25" name="Right Arrow 24"/>
          <p:cNvSpPr/>
          <p:nvPr/>
        </p:nvSpPr>
        <p:spPr>
          <a:xfrm flipH="1">
            <a:off x="3143250" y="4136324"/>
            <a:ext cx="617220" cy="28575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n-US" sz="675" b="1" dirty="0">
                <a:solidFill>
                  <a:srgbClr val="000000"/>
                </a:solidFill>
                <a:latin typeface="Arial Narrow"/>
              </a:rPr>
              <a:t>IPB</a:t>
            </a:r>
          </a:p>
        </p:txBody>
      </p:sp>
      <p:sp>
        <p:nvSpPr>
          <p:cNvPr id="3" name="TextBox 2"/>
          <p:cNvSpPr txBox="1"/>
          <p:nvPr/>
        </p:nvSpPr>
        <p:spPr>
          <a:xfrm rot="19728155">
            <a:off x="1548000" y="2811338"/>
            <a:ext cx="1709305" cy="369332"/>
          </a:xfrm>
          <a:prstGeom prst="rect">
            <a:avLst/>
          </a:prstGeom>
          <a:solidFill>
            <a:srgbClr val="FFFF00"/>
          </a:solidFill>
          <a:ln>
            <a:solidFill>
              <a:schemeClr val="tx1"/>
            </a:solidFill>
          </a:ln>
        </p:spPr>
        <p:txBody>
          <a:bodyPr wrap="square" rtlCol="0">
            <a:spAutoFit/>
          </a:bodyPr>
          <a:lstStyle/>
          <a:p>
            <a:pPr algn="ctr" eaLnBrk="0" fontAlgn="base" hangingPunct="0">
              <a:spcBef>
                <a:spcPct val="0"/>
              </a:spcBef>
              <a:spcAft>
                <a:spcPct val="0"/>
              </a:spcAft>
            </a:pPr>
            <a:r>
              <a:rPr lang="en-US" b="1" dirty="0">
                <a:solidFill>
                  <a:srgbClr val="000000"/>
                </a:solidFill>
                <a:latin typeface="Arial Narrow" pitchFamily="34" charset="0"/>
              </a:rPr>
              <a:t>A3 Guidance</a:t>
            </a:r>
          </a:p>
        </p:txBody>
      </p:sp>
      <p:sp>
        <p:nvSpPr>
          <p:cNvPr id="27" name="TextBox 26"/>
          <p:cNvSpPr txBox="1"/>
          <p:nvPr/>
        </p:nvSpPr>
        <p:spPr>
          <a:xfrm rot="19728155">
            <a:off x="3726554" y="2698456"/>
            <a:ext cx="1709305" cy="369332"/>
          </a:xfrm>
          <a:prstGeom prst="rect">
            <a:avLst/>
          </a:prstGeom>
          <a:solidFill>
            <a:srgbClr val="FFFF00"/>
          </a:solidFill>
          <a:ln>
            <a:solidFill>
              <a:schemeClr val="tx1"/>
            </a:solidFill>
          </a:ln>
        </p:spPr>
        <p:txBody>
          <a:bodyPr wrap="square" rtlCol="0">
            <a:spAutoFit/>
          </a:bodyPr>
          <a:lstStyle/>
          <a:p>
            <a:pPr algn="ctr" eaLnBrk="0" fontAlgn="base" hangingPunct="0">
              <a:spcBef>
                <a:spcPct val="0"/>
              </a:spcBef>
              <a:spcAft>
                <a:spcPct val="0"/>
              </a:spcAft>
            </a:pPr>
            <a:r>
              <a:rPr lang="en-US" b="1" dirty="0">
                <a:solidFill>
                  <a:srgbClr val="000000"/>
                </a:solidFill>
                <a:latin typeface="Arial Narrow" pitchFamily="34" charset="0"/>
              </a:rPr>
              <a:t>A2 Data</a:t>
            </a:r>
          </a:p>
        </p:txBody>
      </p:sp>
      <p:sp>
        <p:nvSpPr>
          <p:cNvPr id="28" name="Rectangle 27"/>
          <p:cNvSpPr/>
          <p:nvPr/>
        </p:nvSpPr>
        <p:spPr bwMode="auto">
          <a:xfrm>
            <a:off x="1344707" y="2100695"/>
            <a:ext cx="6427694" cy="3331245"/>
          </a:xfrm>
          <a:prstGeom prst="rect">
            <a:avLst/>
          </a:prstGeom>
          <a:noFill/>
          <a:ln w="28575" cap="flat" cmpd="sng" algn="ctr">
            <a:solidFill>
              <a:schemeClr val="tx1"/>
            </a:solidFill>
            <a:prstDash val="solid"/>
            <a:round/>
            <a:headEnd type="none" w="sm" len="sm"/>
            <a:tailEnd type="none" w="sm" len="sm"/>
          </a:ln>
          <a:effectLst/>
        </p:spPr>
        <p:txBody>
          <a:bodyPr vert="horz" wrap="square" lIns="68580" tIns="34290" rIns="68580" bIns="34290" numCol="1" rtlCol="0" anchor="t" anchorCtr="0" compatLnSpc="1">
            <a:prstTxWarp prst="textNoShape">
              <a:avLst/>
            </a:prstTxWarp>
          </a:bodyPr>
          <a:lstStyle/>
          <a:p>
            <a:pPr eaLnBrk="0" fontAlgn="base" hangingPunct="0">
              <a:spcBef>
                <a:spcPct val="0"/>
              </a:spcBef>
              <a:spcAft>
                <a:spcPct val="0"/>
              </a:spcAft>
            </a:pPr>
            <a:endParaRPr lang="en-US" b="1">
              <a:solidFill>
                <a:srgbClr val="FFA27C"/>
              </a:solidFill>
              <a:latin typeface="Arial Narrow" pitchFamily="34" charset="0"/>
            </a:endParaRPr>
          </a:p>
        </p:txBody>
      </p:sp>
      <p:sp>
        <p:nvSpPr>
          <p:cNvPr id="30" name="TextBox 29"/>
          <p:cNvSpPr txBox="1"/>
          <p:nvPr/>
        </p:nvSpPr>
        <p:spPr>
          <a:xfrm>
            <a:off x="1360845" y="2053829"/>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2814919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8034338" cy="1219200"/>
          </a:xfrm>
        </p:spPr>
        <p:txBody>
          <a:bodyPr/>
          <a:lstStyle/>
          <a:p>
            <a:r>
              <a:rPr lang="en-US" dirty="0"/>
              <a:t>(U) Contingency Intelligence Network</a:t>
            </a:r>
          </a:p>
        </p:txBody>
      </p:sp>
      <p:pic>
        <p:nvPicPr>
          <p:cNvPr id="3" name="Picture 2"/>
          <p:cNvPicPr>
            <a:picLocks noChangeAspect="1"/>
          </p:cNvPicPr>
          <p:nvPr/>
        </p:nvPicPr>
        <p:blipFill>
          <a:blip r:embed="rId3"/>
          <a:stretch>
            <a:fillRect/>
          </a:stretch>
        </p:blipFill>
        <p:spPr>
          <a:xfrm>
            <a:off x="1597821" y="1858305"/>
            <a:ext cx="5771168" cy="3950682"/>
          </a:xfrm>
          <a:prstGeom prst="rect">
            <a:avLst/>
          </a:prstGeom>
        </p:spPr>
      </p:pic>
      <p:sp>
        <p:nvSpPr>
          <p:cNvPr id="5" name="TextBox 4"/>
          <p:cNvSpPr txBox="1"/>
          <p:nvPr/>
        </p:nvSpPr>
        <p:spPr>
          <a:xfrm>
            <a:off x="4953000" y="5486400"/>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2415021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1500" dirty="0"/>
              <a:t>(U) Where the mission begins …</a:t>
            </a:r>
          </a:p>
          <a:p>
            <a:pPr lvl="1"/>
            <a:r>
              <a:rPr lang="en-US" sz="1350" dirty="0"/>
              <a:t>(U) Pulls guidance docs to lay out initial situation for planning</a:t>
            </a:r>
          </a:p>
          <a:p>
            <a:pPr lvl="1"/>
            <a:r>
              <a:rPr lang="en-US" sz="1350" dirty="0"/>
              <a:t>(U) Includes operational career fields based on mission (pilots, WSO, space, </a:t>
            </a:r>
            <a:r>
              <a:rPr lang="en-US" sz="1350" dirty="0" err="1"/>
              <a:t>etc</a:t>
            </a:r>
            <a:r>
              <a:rPr lang="en-US" sz="1350" dirty="0"/>
              <a:t>)</a:t>
            </a:r>
          </a:p>
          <a:p>
            <a:pPr lvl="1"/>
            <a:r>
              <a:rPr lang="en-US" sz="1350" dirty="0"/>
              <a:t>(U) MPC Chief at Wing level is normally one of the weapons officers (it could be </a:t>
            </a:r>
            <a:r>
              <a:rPr lang="en-US" sz="1350" i="1" dirty="0">
                <a:solidFill>
                  <a:schemeClr val="tx2"/>
                </a:solidFill>
              </a:rPr>
              <a:t>you</a:t>
            </a:r>
            <a:r>
              <a:rPr lang="en-US" sz="1350" dirty="0"/>
              <a:t>)</a:t>
            </a:r>
          </a:p>
          <a:p>
            <a:r>
              <a:rPr lang="en-US" sz="1500" dirty="0"/>
              <a:t>(U) Roles</a:t>
            </a:r>
          </a:p>
          <a:p>
            <a:pPr lvl="1"/>
            <a:r>
              <a:rPr lang="en-US" sz="1350" dirty="0"/>
              <a:t>(U) Develops the plan for tactical-level execution and liaises with operational level</a:t>
            </a:r>
          </a:p>
          <a:p>
            <a:pPr lvl="1"/>
            <a:r>
              <a:rPr lang="en-US" sz="1350" dirty="0"/>
              <a:t>(U) Intel provides battlespace preparation (IPB) and targeting </a:t>
            </a:r>
          </a:p>
          <a:p>
            <a:pPr lvl="1"/>
            <a:r>
              <a:rPr lang="en-US" sz="1350" dirty="0"/>
              <a:t>(U) Produces mission materials for tactical execution </a:t>
            </a:r>
          </a:p>
          <a:p>
            <a:r>
              <a:rPr lang="en-US" sz="1500" dirty="0"/>
              <a:t>(U) Products</a:t>
            </a:r>
          </a:p>
          <a:p>
            <a:pPr lvl="1"/>
            <a:r>
              <a:rPr lang="en-US" sz="1350" dirty="0"/>
              <a:t>(U) Mission Materials</a:t>
            </a:r>
          </a:p>
          <a:p>
            <a:pPr lvl="1"/>
            <a:r>
              <a:rPr lang="en-US" sz="1350" dirty="0"/>
              <a:t>(U) RFIs</a:t>
            </a:r>
          </a:p>
          <a:p>
            <a:pPr lvl="1"/>
            <a:endParaRPr lang="en-US" sz="1350" dirty="0"/>
          </a:p>
          <a:p>
            <a:pPr lvl="1"/>
            <a:endParaRPr lang="en-US" sz="1350" dirty="0"/>
          </a:p>
          <a:p>
            <a:pPr lvl="1"/>
            <a:endParaRPr lang="en-US" sz="1350" dirty="0"/>
          </a:p>
        </p:txBody>
      </p:sp>
      <p:sp>
        <p:nvSpPr>
          <p:cNvPr id="2" name="Title 1"/>
          <p:cNvSpPr>
            <a:spLocks noGrp="1"/>
          </p:cNvSpPr>
          <p:nvPr>
            <p:ph type="title"/>
          </p:nvPr>
        </p:nvSpPr>
        <p:spPr/>
        <p:txBody>
          <a:bodyPr/>
          <a:lstStyle/>
          <a:p>
            <a:r>
              <a:rPr lang="en-US" dirty="0"/>
              <a:t>(U) MPC</a:t>
            </a:r>
          </a:p>
        </p:txBody>
      </p:sp>
      <p:graphicFrame>
        <p:nvGraphicFramePr>
          <p:cNvPr id="5" name="Table 4"/>
          <p:cNvGraphicFramePr>
            <a:graphicFrameLocks noGrp="1"/>
          </p:cNvGraphicFramePr>
          <p:nvPr>
            <p:extLst>
              <p:ext uri="{D42A27DB-BD31-4B8C-83A1-F6EECF244321}">
                <p14:modId xmlns:p14="http://schemas.microsoft.com/office/powerpoint/2010/main" val="2226486129"/>
              </p:ext>
            </p:extLst>
          </p:nvPr>
        </p:nvGraphicFramePr>
        <p:xfrm>
          <a:off x="4200860" y="4303227"/>
          <a:ext cx="2695577" cy="1323024"/>
        </p:xfrm>
        <a:graphic>
          <a:graphicData uri="http://schemas.openxmlformats.org/drawingml/2006/table">
            <a:tbl>
              <a:tblPr/>
              <a:tblGrid>
                <a:gridCol w="557213">
                  <a:extLst>
                    <a:ext uri="{9D8B030D-6E8A-4147-A177-3AD203B41FA5}">
                      <a16:colId xmlns:a16="http://schemas.microsoft.com/office/drawing/2014/main" val="20000"/>
                    </a:ext>
                  </a:extLst>
                </a:gridCol>
                <a:gridCol w="785813">
                  <a:extLst>
                    <a:ext uri="{9D8B030D-6E8A-4147-A177-3AD203B41FA5}">
                      <a16:colId xmlns:a16="http://schemas.microsoft.com/office/drawing/2014/main" val="20001"/>
                    </a:ext>
                  </a:extLst>
                </a:gridCol>
                <a:gridCol w="795338">
                  <a:extLst>
                    <a:ext uri="{9D8B030D-6E8A-4147-A177-3AD203B41FA5}">
                      <a16:colId xmlns:a16="http://schemas.microsoft.com/office/drawing/2014/main" val="20002"/>
                    </a:ext>
                  </a:extLst>
                </a:gridCol>
                <a:gridCol w="557213">
                  <a:extLst>
                    <a:ext uri="{9D8B030D-6E8A-4147-A177-3AD203B41FA5}">
                      <a16:colId xmlns:a16="http://schemas.microsoft.com/office/drawing/2014/main" val="20003"/>
                    </a:ext>
                  </a:extLst>
                </a:gridCol>
              </a:tblGrid>
              <a:tr h="212884">
                <a:tc gridSpan="4">
                  <a:txBody>
                    <a:bodyPr/>
                    <a:lstStyle/>
                    <a:p>
                      <a:pPr algn="ctr" fontAlgn="b"/>
                      <a:r>
                        <a:rPr lang="en-US" sz="1400" b="1" i="0" u="none" strike="noStrike" dirty="0">
                          <a:solidFill>
                            <a:schemeClr val="tx1"/>
                          </a:solidFill>
                          <a:effectLst/>
                          <a:latin typeface="Arial"/>
                        </a:rPr>
                        <a:t>Relationships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12884">
                <a:tc gridSpan="2">
                  <a:txBody>
                    <a:bodyPr/>
                    <a:lstStyle/>
                    <a:p>
                      <a:pPr algn="ctr" fontAlgn="b"/>
                      <a:r>
                        <a:rPr lang="en-US" sz="1400" b="0" i="1" u="none" strike="noStrike">
                          <a:solidFill>
                            <a:srgbClr val="0070C0"/>
                          </a:solidFill>
                          <a:effectLst/>
                          <a:latin typeface="Arial"/>
                        </a:rPr>
                        <a:t>Provides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gridSpan="2">
                  <a:txBody>
                    <a:bodyPr/>
                    <a:lstStyle/>
                    <a:p>
                      <a:pPr algn="ctr" fontAlgn="b"/>
                      <a:r>
                        <a:rPr lang="en-US" sz="1400" b="0" i="1" u="none" strike="noStrike" dirty="0">
                          <a:solidFill>
                            <a:srgbClr val="0070C0"/>
                          </a:solidFill>
                          <a:effectLst/>
                          <a:latin typeface="Arial"/>
                        </a:rPr>
                        <a:t>Needs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01"/>
                  </a:ext>
                </a:extLst>
              </a:tr>
              <a:tr h="212884">
                <a:tc>
                  <a:txBody>
                    <a:bodyPr/>
                    <a:lstStyle/>
                    <a:p>
                      <a:pPr algn="l" fontAlgn="b"/>
                      <a:r>
                        <a:rPr lang="en-US" sz="1400" b="0" i="1" u="none" strike="noStrike">
                          <a:solidFill>
                            <a:srgbClr val="000000"/>
                          </a:solidFill>
                          <a:effectLst/>
                          <a:latin typeface="Arial"/>
                        </a:rPr>
                        <a:t>What?</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1" u="none" strike="noStrike" dirty="0">
                          <a:solidFill>
                            <a:srgbClr val="000000"/>
                          </a:solidFill>
                          <a:effectLst/>
                          <a:latin typeface="Arial"/>
                        </a:rPr>
                        <a:t>To?</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1" u="none" strike="noStrike">
                          <a:solidFill>
                            <a:srgbClr val="000000"/>
                          </a:solidFill>
                          <a:effectLst/>
                          <a:latin typeface="Arial"/>
                        </a:rPr>
                        <a:t>What?</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1" u="none" strike="noStrike">
                          <a:solidFill>
                            <a:srgbClr val="000000"/>
                          </a:solidFill>
                          <a:effectLst/>
                          <a:latin typeface="Arial"/>
                        </a:rPr>
                        <a:t>From?</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212884">
                <a:tc>
                  <a:txBody>
                    <a:bodyPr/>
                    <a:lstStyle/>
                    <a:p>
                      <a:pPr algn="l" fontAlgn="b"/>
                      <a:r>
                        <a:rPr lang="en-US" sz="1400" b="0" i="0" u="none" strike="noStrike" dirty="0">
                          <a:solidFill>
                            <a:srgbClr val="000000"/>
                          </a:solidFill>
                          <a:effectLst/>
                          <a:latin typeface="Arial"/>
                        </a:rPr>
                        <a:t>Prods</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SQ</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IPB</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rial"/>
                        </a:rPr>
                        <a:t>CIC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212884">
                <a:tc>
                  <a:txBody>
                    <a:bodyPr/>
                    <a:lstStyle/>
                    <a:p>
                      <a:pPr algn="l" fontAlgn="b"/>
                      <a:r>
                        <a:rPr lang="en-US" sz="1400" b="0" i="0" u="none" strike="noStrike" dirty="0">
                          <a:solidFill>
                            <a:srgbClr val="000000"/>
                          </a:solidFill>
                          <a:effectLst/>
                          <a:latin typeface="Arial"/>
                        </a:rPr>
                        <a:t>IPB</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MPC </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Guidance</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AOC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167164">
                <a:tc gridSpan="4">
                  <a:txBody>
                    <a:bodyPr/>
                    <a:lstStyle/>
                    <a:p>
                      <a:pPr algn="r" fontAlgn="b"/>
                      <a:endParaRPr lang="en-US" sz="1400" b="1" i="0" u="none" strike="noStrike" dirty="0">
                        <a:solidFill>
                          <a:srgbClr val="00B050"/>
                        </a:solidFill>
                        <a:effectLst/>
                        <a:latin typeface="Arial"/>
                      </a:endParaRP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l" fontAlgn="b"/>
                      <a:endParaRPr lang="en-US" sz="18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pPr algn="l" fontAlgn="b"/>
                      <a:endParaRPr lang="en-US" sz="1800" b="0" i="0" u="none" strike="noStrike" dirty="0">
                        <a:solidFill>
                          <a:srgbClr val="000000"/>
                        </a:solidFill>
                        <a:effectLst/>
                        <a:latin typeface="Arial"/>
                      </a:endParaRP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pPr algn="l" fontAlgn="b"/>
                      <a:endParaRPr lang="en-US" sz="18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10005"/>
                  </a:ext>
                </a:extLst>
              </a:tr>
            </a:tbl>
          </a:graphicData>
        </a:graphic>
      </p:graphicFrame>
      <p:sp>
        <p:nvSpPr>
          <p:cNvPr id="6" name="TextBox 5"/>
          <p:cNvSpPr txBox="1"/>
          <p:nvPr/>
        </p:nvSpPr>
        <p:spPr>
          <a:xfrm>
            <a:off x="4200860" y="5380802"/>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1135082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1500" dirty="0"/>
              <a:t>(U) Where the mission begins …</a:t>
            </a:r>
          </a:p>
          <a:p>
            <a:pPr lvl="1"/>
            <a:r>
              <a:rPr lang="en-US" sz="1350" dirty="0"/>
              <a:t>(U) Pulls guidance docs to lay out initial situation for planning</a:t>
            </a:r>
          </a:p>
          <a:p>
            <a:pPr lvl="1"/>
            <a:r>
              <a:rPr lang="en-US" sz="1350" dirty="0"/>
              <a:t>(U) Includes operational career fields based on mission (pilots, WSO, space, </a:t>
            </a:r>
            <a:r>
              <a:rPr lang="en-US" sz="1350" dirty="0" err="1"/>
              <a:t>etc</a:t>
            </a:r>
            <a:r>
              <a:rPr lang="en-US" sz="1350" dirty="0"/>
              <a:t>)</a:t>
            </a:r>
          </a:p>
          <a:p>
            <a:pPr lvl="1"/>
            <a:r>
              <a:rPr lang="en-US" sz="1350" dirty="0"/>
              <a:t>(U) MPC Chief at Wing level is normally one of the weapons officers (it could be </a:t>
            </a:r>
            <a:r>
              <a:rPr lang="en-US" sz="1350" i="1" dirty="0">
                <a:solidFill>
                  <a:schemeClr val="tx2"/>
                </a:solidFill>
              </a:rPr>
              <a:t>you</a:t>
            </a:r>
            <a:r>
              <a:rPr lang="en-US" sz="1350" dirty="0"/>
              <a:t>)</a:t>
            </a:r>
          </a:p>
          <a:p>
            <a:r>
              <a:rPr lang="en-US" sz="1500" dirty="0"/>
              <a:t>(U) Roles</a:t>
            </a:r>
          </a:p>
          <a:p>
            <a:pPr lvl="1"/>
            <a:r>
              <a:rPr lang="en-US" sz="1350" dirty="0"/>
              <a:t>(U) Develops the plan for tactical-level execution and liaises with operational level</a:t>
            </a:r>
          </a:p>
          <a:p>
            <a:pPr lvl="1"/>
            <a:r>
              <a:rPr lang="en-US" sz="1350" dirty="0"/>
              <a:t>(U) Intel provides battlespace preparation (IPB) and targeting </a:t>
            </a:r>
          </a:p>
          <a:p>
            <a:pPr lvl="1"/>
            <a:r>
              <a:rPr lang="en-US" sz="1350" dirty="0"/>
              <a:t>(U) Produces mission materials for tactical execution </a:t>
            </a:r>
          </a:p>
          <a:p>
            <a:r>
              <a:rPr lang="en-US" sz="1500" dirty="0"/>
              <a:t>(U) Products</a:t>
            </a:r>
          </a:p>
          <a:p>
            <a:pPr lvl="1"/>
            <a:r>
              <a:rPr lang="en-US" sz="1350" dirty="0"/>
              <a:t>(U) Mission Materials</a:t>
            </a:r>
          </a:p>
          <a:p>
            <a:pPr lvl="1"/>
            <a:r>
              <a:rPr lang="en-US" sz="1350" dirty="0"/>
              <a:t>(U) RFIs</a:t>
            </a:r>
          </a:p>
          <a:p>
            <a:pPr lvl="1"/>
            <a:endParaRPr lang="en-US" sz="1350" dirty="0"/>
          </a:p>
          <a:p>
            <a:pPr lvl="1"/>
            <a:endParaRPr lang="en-US" sz="1350" dirty="0"/>
          </a:p>
          <a:p>
            <a:pPr lvl="1"/>
            <a:endParaRPr lang="en-US" sz="1350" dirty="0"/>
          </a:p>
        </p:txBody>
      </p:sp>
      <p:sp>
        <p:nvSpPr>
          <p:cNvPr id="2" name="Title 1"/>
          <p:cNvSpPr>
            <a:spLocks noGrp="1"/>
          </p:cNvSpPr>
          <p:nvPr>
            <p:ph type="title"/>
          </p:nvPr>
        </p:nvSpPr>
        <p:spPr/>
        <p:txBody>
          <a:bodyPr/>
          <a:lstStyle/>
          <a:p>
            <a:r>
              <a:rPr lang="en-US" dirty="0"/>
              <a:t>(U) MPC</a:t>
            </a:r>
          </a:p>
        </p:txBody>
      </p:sp>
      <p:graphicFrame>
        <p:nvGraphicFramePr>
          <p:cNvPr id="5" name="Table 4"/>
          <p:cNvGraphicFramePr>
            <a:graphicFrameLocks noGrp="1"/>
          </p:cNvGraphicFramePr>
          <p:nvPr/>
        </p:nvGraphicFramePr>
        <p:xfrm>
          <a:off x="4200860" y="4303227"/>
          <a:ext cx="2695577" cy="1323024"/>
        </p:xfrm>
        <a:graphic>
          <a:graphicData uri="http://schemas.openxmlformats.org/drawingml/2006/table">
            <a:tbl>
              <a:tblPr/>
              <a:tblGrid>
                <a:gridCol w="557213">
                  <a:extLst>
                    <a:ext uri="{9D8B030D-6E8A-4147-A177-3AD203B41FA5}">
                      <a16:colId xmlns:a16="http://schemas.microsoft.com/office/drawing/2014/main" val="20000"/>
                    </a:ext>
                  </a:extLst>
                </a:gridCol>
                <a:gridCol w="785813">
                  <a:extLst>
                    <a:ext uri="{9D8B030D-6E8A-4147-A177-3AD203B41FA5}">
                      <a16:colId xmlns:a16="http://schemas.microsoft.com/office/drawing/2014/main" val="20001"/>
                    </a:ext>
                  </a:extLst>
                </a:gridCol>
                <a:gridCol w="795338">
                  <a:extLst>
                    <a:ext uri="{9D8B030D-6E8A-4147-A177-3AD203B41FA5}">
                      <a16:colId xmlns:a16="http://schemas.microsoft.com/office/drawing/2014/main" val="20002"/>
                    </a:ext>
                  </a:extLst>
                </a:gridCol>
                <a:gridCol w="557213">
                  <a:extLst>
                    <a:ext uri="{9D8B030D-6E8A-4147-A177-3AD203B41FA5}">
                      <a16:colId xmlns:a16="http://schemas.microsoft.com/office/drawing/2014/main" val="20003"/>
                    </a:ext>
                  </a:extLst>
                </a:gridCol>
              </a:tblGrid>
              <a:tr h="212884">
                <a:tc gridSpan="4">
                  <a:txBody>
                    <a:bodyPr/>
                    <a:lstStyle/>
                    <a:p>
                      <a:pPr algn="ctr" fontAlgn="b"/>
                      <a:r>
                        <a:rPr lang="en-US" sz="1400" b="1" i="0" u="none" strike="noStrike" dirty="0">
                          <a:solidFill>
                            <a:schemeClr val="tx1"/>
                          </a:solidFill>
                          <a:effectLst/>
                          <a:latin typeface="Arial"/>
                        </a:rPr>
                        <a:t>Relationships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12884">
                <a:tc gridSpan="2">
                  <a:txBody>
                    <a:bodyPr/>
                    <a:lstStyle/>
                    <a:p>
                      <a:pPr algn="ctr" fontAlgn="b"/>
                      <a:r>
                        <a:rPr lang="en-US" sz="1400" b="0" i="1" u="none" strike="noStrike">
                          <a:solidFill>
                            <a:srgbClr val="0070C0"/>
                          </a:solidFill>
                          <a:effectLst/>
                          <a:latin typeface="Arial"/>
                        </a:rPr>
                        <a:t>Provides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gridSpan="2">
                  <a:txBody>
                    <a:bodyPr/>
                    <a:lstStyle/>
                    <a:p>
                      <a:pPr algn="ctr" fontAlgn="b"/>
                      <a:r>
                        <a:rPr lang="en-US" sz="1400" b="0" i="1" u="none" strike="noStrike" dirty="0">
                          <a:solidFill>
                            <a:srgbClr val="0070C0"/>
                          </a:solidFill>
                          <a:effectLst/>
                          <a:latin typeface="Arial"/>
                        </a:rPr>
                        <a:t>Needs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01"/>
                  </a:ext>
                </a:extLst>
              </a:tr>
              <a:tr h="212884">
                <a:tc>
                  <a:txBody>
                    <a:bodyPr/>
                    <a:lstStyle/>
                    <a:p>
                      <a:pPr algn="l" fontAlgn="b"/>
                      <a:r>
                        <a:rPr lang="en-US" sz="1400" b="0" i="1" u="none" strike="noStrike">
                          <a:solidFill>
                            <a:srgbClr val="000000"/>
                          </a:solidFill>
                          <a:effectLst/>
                          <a:latin typeface="Arial"/>
                        </a:rPr>
                        <a:t>What?</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1" u="none" strike="noStrike" dirty="0">
                          <a:solidFill>
                            <a:srgbClr val="000000"/>
                          </a:solidFill>
                          <a:effectLst/>
                          <a:latin typeface="Arial"/>
                        </a:rPr>
                        <a:t>To?</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1" u="none" strike="noStrike">
                          <a:solidFill>
                            <a:srgbClr val="000000"/>
                          </a:solidFill>
                          <a:effectLst/>
                          <a:latin typeface="Arial"/>
                        </a:rPr>
                        <a:t>What?</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1" u="none" strike="noStrike">
                          <a:solidFill>
                            <a:srgbClr val="000000"/>
                          </a:solidFill>
                          <a:effectLst/>
                          <a:latin typeface="Arial"/>
                        </a:rPr>
                        <a:t>From?</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212884">
                <a:tc>
                  <a:txBody>
                    <a:bodyPr/>
                    <a:lstStyle/>
                    <a:p>
                      <a:pPr algn="l" fontAlgn="b"/>
                      <a:r>
                        <a:rPr lang="en-US" sz="1400" b="0" i="0" u="none" strike="noStrike" dirty="0">
                          <a:solidFill>
                            <a:srgbClr val="000000"/>
                          </a:solidFill>
                          <a:effectLst/>
                          <a:latin typeface="Arial"/>
                        </a:rPr>
                        <a:t>Prods</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SQ</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IPB</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rial"/>
                        </a:rPr>
                        <a:t>CIC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212884">
                <a:tc>
                  <a:txBody>
                    <a:bodyPr/>
                    <a:lstStyle/>
                    <a:p>
                      <a:pPr algn="l" fontAlgn="b"/>
                      <a:r>
                        <a:rPr lang="en-US" sz="1400" b="0" i="0" u="none" strike="noStrike" dirty="0">
                          <a:solidFill>
                            <a:srgbClr val="000000"/>
                          </a:solidFill>
                          <a:effectLst/>
                          <a:latin typeface="Arial"/>
                        </a:rPr>
                        <a:t>IPB</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MPC </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Guidance</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AOC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167164">
                <a:tc gridSpan="4">
                  <a:txBody>
                    <a:bodyPr/>
                    <a:lstStyle/>
                    <a:p>
                      <a:pPr algn="r" fontAlgn="b"/>
                      <a:endParaRPr lang="en-US" sz="1400" b="1" i="0" u="none" strike="noStrike" dirty="0">
                        <a:solidFill>
                          <a:srgbClr val="00B050"/>
                        </a:solidFill>
                        <a:effectLst/>
                        <a:latin typeface="Arial"/>
                      </a:endParaRP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l" fontAlgn="b"/>
                      <a:endParaRPr lang="en-US" sz="18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pPr algn="l" fontAlgn="b"/>
                      <a:endParaRPr lang="en-US" sz="1800" b="0" i="0" u="none" strike="noStrike" dirty="0">
                        <a:solidFill>
                          <a:srgbClr val="000000"/>
                        </a:solidFill>
                        <a:effectLst/>
                        <a:latin typeface="Arial"/>
                      </a:endParaRP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pPr algn="l" fontAlgn="b"/>
                      <a:endParaRPr lang="en-US" sz="18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10005"/>
                  </a:ext>
                </a:extLst>
              </a:tr>
            </a:tbl>
          </a:graphicData>
        </a:graphic>
      </p:graphicFrame>
      <p:sp>
        <p:nvSpPr>
          <p:cNvPr id="6" name="TextBox 5"/>
          <p:cNvSpPr txBox="1"/>
          <p:nvPr/>
        </p:nvSpPr>
        <p:spPr>
          <a:xfrm>
            <a:off x="4200860" y="5380802"/>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
        <p:nvSpPr>
          <p:cNvPr id="7" name="Rectangle 6">
            <a:extLst>
              <a:ext uri="{FF2B5EF4-FFF2-40B4-BE49-F238E27FC236}">
                <a16:creationId xmlns:a16="http://schemas.microsoft.com/office/drawing/2014/main" id="{AFFFE84F-1D44-E67A-8C05-28072EBF0301}"/>
              </a:ext>
            </a:extLst>
          </p:cNvPr>
          <p:cNvSpPr/>
          <p:nvPr/>
        </p:nvSpPr>
        <p:spPr bwMode="auto">
          <a:xfrm>
            <a:off x="0" y="0"/>
            <a:ext cx="9144000" cy="6858000"/>
          </a:xfrm>
          <a:prstGeom prst="rect">
            <a:avLst/>
          </a:prstGeom>
          <a:solidFill>
            <a:schemeClr val="tx2">
              <a:lumMod val="65000"/>
              <a:lumOff val="35000"/>
              <a:alpha val="30000"/>
            </a:schemeClr>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
        <p:nvSpPr>
          <p:cNvPr id="4" name="TextBox 3">
            <a:extLst>
              <a:ext uri="{FF2B5EF4-FFF2-40B4-BE49-F238E27FC236}">
                <a16:creationId xmlns:a16="http://schemas.microsoft.com/office/drawing/2014/main" id="{BAFE00BB-D05A-6713-68A9-5445F44B1DF4}"/>
              </a:ext>
            </a:extLst>
          </p:cNvPr>
          <p:cNvSpPr txBox="1"/>
          <p:nvPr/>
        </p:nvSpPr>
        <p:spPr>
          <a:xfrm rot="19693887">
            <a:off x="-308557" y="2789296"/>
            <a:ext cx="10244212" cy="1569660"/>
          </a:xfrm>
          <a:prstGeom prst="rect">
            <a:avLst/>
          </a:prstGeom>
          <a:noFill/>
        </p:spPr>
        <p:txBody>
          <a:bodyPr wrap="square" rtlCol="0">
            <a:spAutoFit/>
          </a:bodyPr>
          <a:lstStyle/>
          <a:p>
            <a:pPr algn="ctr"/>
            <a:r>
              <a:rPr lang="en-US" sz="4800" dirty="0">
                <a:solidFill>
                  <a:srgbClr val="C00000"/>
                </a:solidFill>
                <a:latin typeface="Stencil" panose="040409050D0802020404" pitchFamily="82" charset="0"/>
              </a:rPr>
              <a:t>MORE ON THIS IN IMPC/MISREP ACADEMICS</a:t>
            </a:r>
          </a:p>
        </p:txBody>
      </p:sp>
    </p:spTree>
    <p:extLst>
      <p:ext uri="{BB962C8B-B14F-4D97-AF65-F5344CB8AC3E}">
        <p14:creationId xmlns:p14="http://schemas.microsoft.com/office/powerpoint/2010/main" val="3599262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133600" y="319088"/>
            <a:ext cx="6619875" cy="877887"/>
          </a:xfrm>
          <a:noFill/>
        </p:spPr>
        <p:txBody>
          <a:bodyPr/>
          <a:lstStyle/>
          <a:p>
            <a:r>
              <a:rPr lang="en-US" sz="1200" i="1" dirty="0">
                <a:solidFill>
                  <a:schemeClr val="tx1"/>
                </a:solidFill>
              </a:rPr>
              <a:t>(U)  </a:t>
            </a:r>
            <a:r>
              <a:rPr lang="en-US" sz="3600" i="1" dirty="0">
                <a:solidFill>
                  <a:schemeClr val="tx1"/>
                </a:solidFill>
              </a:rPr>
              <a:t>DISCLAIMER</a:t>
            </a:r>
          </a:p>
        </p:txBody>
      </p:sp>
      <p:sp>
        <p:nvSpPr>
          <p:cNvPr id="4099" name="Slide Number Placeholder 4"/>
          <p:cNvSpPr>
            <a:spLocks noGrp="1"/>
          </p:cNvSpPr>
          <p:nvPr>
            <p:ph type="sldNum" sz="quarter" idx="11"/>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5ADE952A-56A5-41B5-91E6-011D23D40FC0}" type="slidenum">
              <a:rPr kumimoji="0" lang="en-US" sz="1200" b="0" i="0" u="none" strike="noStrike" kern="1200" cap="none" spc="0" normalizeH="0" baseline="0" noProof="0" smtClean="0">
                <a:ln>
                  <a:noFill/>
                </a:ln>
                <a:solidFill>
                  <a:srgbClr val="969696"/>
                </a:solidFill>
                <a:effectLst/>
                <a:uLnTx/>
                <a:uFillTx/>
                <a:latin typeface="Arial"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808080"/>
              </a:solidFill>
              <a:effectLst/>
              <a:uLnTx/>
              <a:uFillTx/>
              <a:latin typeface="Arial" pitchFamily="34" charset="0"/>
              <a:ea typeface="+mn-ea"/>
              <a:cs typeface="+mn-cs"/>
            </a:endParaRPr>
          </a:p>
        </p:txBody>
      </p:sp>
      <p:sp>
        <p:nvSpPr>
          <p:cNvPr id="4102" name="Text Box 3"/>
          <p:cNvSpPr txBox="1">
            <a:spLocks noChangeArrowheads="1"/>
          </p:cNvSpPr>
          <p:nvPr/>
        </p:nvSpPr>
        <p:spPr bwMode="auto">
          <a:xfrm>
            <a:off x="457200" y="1524000"/>
            <a:ext cx="83058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Times New Roman" pitchFamily="18" charset="0"/>
              </a:rPr>
              <a:t>(U//FOUO) </a:t>
            </a:r>
            <a:r>
              <a:rPr kumimoji="0" lang="en-US" sz="2000" b="1" i="0" u="none" strike="noStrike" kern="1200" cap="none" spc="0" normalizeH="0" baseline="0" noProof="0" dirty="0">
                <a:ln>
                  <a:noFill/>
                </a:ln>
                <a:solidFill>
                  <a:srgbClr val="000000"/>
                </a:solidFill>
                <a:effectLst/>
                <a:uLnTx/>
                <a:uFillTx/>
                <a:latin typeface="Arial" charset="0"/>
                <a:ea typeface="+mn-ea"/>
                <a:cs typeface="Times New Roman" pitchFamily="18" charset="0"/>
              </a:rPr>
              <a:t>“THIS INFORMATION IS FURNISHED UPON THE CONDITION THAT IT WILL NOT BE RELEASED TO ANOTHER NATION WITHOUT SPECIFIC AUTHORITY OF THE DEPARTMENT OF THE AIR FORCE OF THE UNITED STATES, THAT IT WILL BE USED FOR MILITARY PURPOSES ONLY, THAT INDIVIDUAL OR CORPORATE RIGHTS ORIGINATING IN THE INFORMATION, WHETHER PATENTED OR NOT, WILL BE RESTRICTED, THAT THE RECIPIENT WILL REPORT PROMPTLY TO THE UNITED STATES ANY KNOWN OR SUSPECTED COMPROMISE, AND THAT THE INFORMATION WILL BE PROVIDED SUBSTANTIALLY THE SAME DEGREE OF SECURITY AFFORDED IT BY THE DEPARTMENT OF DEFENSE OF THE UNITED STATES.  ALSO, REGARDLESS OF ANY OTHER MARKING ON THE DOCUMENT, ITS SECURITY PROTECTION WILL NOT BE DOWNGRADED WITHOUT THE APPROVAL OF THE ORIGINATING UNITED STATES AGENCY.”</a:t>
            </a:r>
          </a:p>
        </p:txBody>
      </p:sp>
    </p:spTree>
    <p:extLst>
      <p:ext uri="{BB962C8B-B14F-4D97-AF65-F5344CB8AC3E}">
        <p14:creationId xmlns:p14="http://schemas.microsoft.com/office/powerpoint/2010/main" val="127349181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1500" dirty="0"/>
              <a:t>(U) Where the mission comes together …</a:t>
            </a:r>
          </a:p>
          <a:p>
            <a:pPr lvl="1"/>
            <a:r>
              <a:rPr lang="en-US" sz="1350" dirty="0"/>
              <a:t>(U) Hub of Intel data-flow into AND </a:t>
            </a:r>
            <a:r>
              <a:rPr lang="en-US" sz="1350" dirty="0" err="1"/>
              <a:t>out-of</a:t>
            </a:r>
            <a:r>
              <a:rPr lang="en-US" sz="1350" dirty="0"/>
              <a:t> wing</a:t>
            </a:r>
          </a:p>
          <a:p>
            <a:pPr lvl="1"/>
            <a:r>
              <a:rPr lang="en-US" sz="1350" dirty="0"/>
              <a:t>(U) Wartime Chief is normally the SIO</a:t>
            </a:r>
          </a:p>
          <a:p>
            <a:r>
              <a:rPr lang="en-US" sz="1500" dirty="0"/>
              <a:t>(U) Roles</a:t>
            </a:r>
          </a:p>
          <a:p>
            <a:pPr lvl="1"/>
            <a:r>
              <a:rPr lang="en-US" sz="1350" dirty="0"/>
              <a:t>(U) Manages incoming information from higher echelon (OB, TUCs, </a:t>
            </a:r>
            <a:r>
              <a:rPr lang="en-US" sz="1350" dirty="0" err="1"/>
              <a:t>etc</a:t>
            </a:r>
            <a:r>
              <a:rPr lang="en-US" sz="1350" dirty="0"/>
              <a:t>)</a:t>
            </a:r>
          </a:p>
          <a:p>
            <a:pPr lvl="1"/>
            <a:r>
              <a:rPr lang="en-US" sz="1350" dirty="0"/>
              <a:t>(U) Manages outbound requests from higher echelon (RFIs)</a:t>
            </a:r>
          </a:p>
          <a:p>
            <a:pPr lvl="1"/>
            <a:r>
              <a:rPr lang="en-US" sz="1350" dirty="0"/>
              <a:t>(U) Provides common IPB baseline for all wing missions *CIP*</a:t>
            </a:r>
          </a:p>
          <a:p>
            <a:pPr lvl="1"/>
            <a:r>
              <a:rPr lang="en-US" sz="1350" dirty="0"/>
              <a:t>(U) QCs products from SQ (MISREP / INTREP)</a:t>
            </a:r>
          </a:p>
          <a:p>
            <a:r>
              <a:rPr lang="en-US" sz="1650" dirty="0"/>
              <a:t>(U) Products</a:t>
            </a:r>
          </a:p>
          <a:p>
            <a:pPr lvl="1"/>
            <a:r>
              <a:rPr lang="en-US" sz="1350" dirty="0"/>
              <a:t>(U) IPB</a:t>
            </a:r>
          </a:p>
          <a:p>
            <a:pPr lvl="1"/>
            <a:r>
              <a:rPr lang="en-US" sz="1350" dirty="0"/>
              <a:t>(U) CIP</a:t>
            </a:r>
          </a:p>
          <a:p>
            <a:pPr lvl="1"/>
            <a:endParaRPr lang="en-US" sz="1350" dirty="0"/>
          </a:p>
        </p:txBody>
      </p:sp>
      <p:sp>
        <p:nvSpPr>
          <p:cNvPr id="2" name="Title 1"/>
          <p:cNvSpPr>
            <a:spLocks noGrp="1"/>
          </p:cNvSpPr>
          <p:nvPr>
            <p:ph type="title"/>
          </p:nvPr>
        </p:nvSpPr>
        <p:spPr/>
        <p:txBody>
          <a:bodyPr/>
          <a:lstStyle/>
          <a:p>
            <a:r>
              <a:rPr lang="en-US" dirty="0"/>
              <a:t>(U) Combat Intel Cell</a:t>
            </a:r>
          </a:p>
        </p:txBody>
      </p:sp>
      <p:graphicFrame>
        <p:nvGraphicFramePr>
          <p:cNvPr id="5" name="Table 4"/>
          <p:cNvGraphicFramePr>
            <a:graphicFrameLocks noGrp="1"/>
          </p:cNvGraphicFramePr>
          <p:nvPr>
            <p:extLst>
              <p:ext uri="{D42A27DB-BD31-4B8C-83A1-F6EECF244321}">
                <p14:modId xmlns:p14="http://schemas.microsoft.com/office/powerpoint/2010/main" val="1155186230"/>
              </p:ext>
            </p:extLst>
          </p:nvPr>
        </p:nvGraphicFramePr>
        <p:xfrm>
          <a:off x="4402568" y="4200863"/>
          <a:ext cx="3429001" cy="1398272"/>
        </p:xfrm>
        <a:graphic>
          <a:graphicData uri="http://schemas.openxmlformats.org/drawingml/2006/table">
            <a:tbl>
              <a:tblPr/>
              <a:tblGrid>
                <a:gridCol w="970498">
                  <a:extLst>
                    <a:ext uri="{9D8B030D-6E8A-4147-A177-3AD203B41FA5}">
                      <a16:colId xmlns:a16="http://schemas.microsoft.com/office/drawing/2014/main" val="20000"/>
                    </a:ext>
                  </a:extLst>
                </a:gridCol>
                <a:gridCol w="900998">
                  <a:extLst>
                    <a:ext uri="{9D8B030D-6E8A-4147-A177-3AD203B41FA5}">
                      <a16:colId xmlns:a16="http://schemas.microsoft.com/office/drawing/2014/main" val="20001"/>
                    </a:ext>
                  </a:extLst>
                </a:gridCol>
                <a:gridCol w="765170">
                  <a:extLst>
                    <a:ext uri="{9D8B030D-6E8A-4147-A177-3AD203B41FA5}">
                      <a16:colId xmlns:a16="http://schemas.microsoft.com/office/drawing/2014/main" val="20002"/>
                    </a:ext>
                  </a:extLst>
                </a:gridCol>
                <a:gridCol w="792335">
                  <a:extLst>
                    <a:ext uri="{9D8B030D-6E8A-4147-A177-3AD203B41FA5}">
                      <a16:colId xmlns:a16="http://schemas.microsoft.com/office/drawing/2014/main" val="20003"/>
                    </a:ext>
                  </a:extLst>
                </a:gridCol>
              </a:tblGrid>
              <a:tr h="167164">
                <a:tc gridSpan="4">
                  <a:txBody>
                    <a:bodyPr/>
                    <a:lstStyle/>
                    <a:p>
                      <a:pPr algn="ctr" fontAlgn="b"/>
                      <a:r>
                        <a:rPr lang="en-US" sz="1100" b="1" i="0" u="none" strike="noStrike" dirty="0">
                          <a:solidFill>
                            <a:schemeClr val="tx1"/>
                          </a:solidFill>
                          <a:effectLst/>
                          <a:latin typeface="Arial"/>
                        </a:rPr>
                        <a:t>Relationships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67164">
                <a:tc gridSpan="2">
                  <a:txBody>
                    <a:bodyPr/>
                    <a:lstStyle/>
                    <a:p>
                      <a:pPr algn="ctr" fontAlgn="b"/>
                      <a:r>
                        <a:rPr lang="en-US" sz="1100" b="1" i="1" u="none" strike="noStrike">
                          <a:solidFill>
                            <a:srgbClr val="0070C0"/>
                          </a:solidFill>
                          <a:effectLst/>
                          <a:latin typeface="Arial"/>
                        </a:rPr>
                        <a:t>Provides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gridSpan="2">
                  <a:txBody>
                    <a:bodyPr/>
                    <a:lstStyle/>
                    <a:p>
                      <a:pPr algn="ctr" fontAlgn="b"/>
                      <a:r>
                        <a:rPr lang="en-US" sz="1100" b="1" i="1" u="none" strike="noStrike" dirty="0">
                          <a:solidFill>
                            <a:srgbClr val="0070C0"/>
                          </a:solidFill>
                          <a:effectLst/>
                          <a:latin typeface="Arial"/>
                        </a:rPr>
                        <a:t>Needs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01"/>
                  </a:ext>
                </a:extLst>
              </a:tr>
              <a:tr h="167164">
                <a:tc>
                  <a:txBody>
                    <a:bodyPr/>
                    <a:lstStyle/>
                    <a:p>
                      <a:pPr algn="l" fontAlgn="b"/>
                      <a:r>
                        <a:rPr lang="en-US" sz="1100" b="0" i="1" u="none" strike="noStrike">
                          <a:solidFill>
                            <a:srgbClr val="000000"/>
                          </a:solidFill>
                          <a:effectLst/>
                          <a:latin typeface="Arial"/>
                        </a:rPr>
                        <a:t>What?</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1" u="none" strike="noStrike" dirty="0">
                          <a:solidFill>
                            <a:srgbClr val="000000"/>
                          </a:solidFill>
                          <a:effectLst/>
                          <a:latin typeface="Arial"/>
                        </a:rPr>
                        <a:t>To?</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1" u="none" strike="noStrike">
                          <a:solidFill>
                            <a:srgbClr val="000000"/>
                          </a:solidFill>
                          <a:effectLst/>
                          <a:latin typeface="Arial"/>
                        </a:rPr>
                        <a:t>What?</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1" u="none" strike="noStrike" dirty="0">
                          <a:solidFill>
                            <a:srgbClr val="000000"/>
                          </a:solidFill>
                          <a:effectLst/>
                          <a:latin typeface="Arial"/>
                        </a:rPr>
                        <a:t>From?</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167164">
                <a:tc>
                  <a:txBody>
                    <a:bodyPr/>
                    <a:lstStyle/>
                    <a:p>
                      <a:pPr algn="l" fontAlgn="b"/>
                      <a:r>
                        <a:rPr lang="en-US" sz="1100" b="0" i="0" u="none" strike="noStrike" dirty="0">
                          <a:solidFill>
                            <a:srgbClr val="000000"/>
                          </a:solidFill>
                          <a:effectLst/>
                          <a:latin typeface="Arial"/>
                        </a:rPr>
                        <a:t>IPB</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All</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Intel</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External</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167164">
                <a:tc>
                  <a:txBody>
                    <a:bodyPr/>
                    <a:lstStyle/>
                    <a:p>
                      <a:pPr algn="l" fontAlgn="b"/>
                      <a:r>
                        <a:rPr lang="en-US" sz="1100" b="0" i="0" u="none" strike="noStrike" dirty="0">
                          <a:solidFill>
                            <a:srgbClr val="000000"/>
                          </a:solidFill>
                          <a:effectLst/>
                          <a:latin typeface="Arial"/>
                        </a:rPr>
                        <a:t>Sit Brief</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MPC/BS</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MISREPs</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SQ/IN</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167164">
                <a:tc>
                  <a:txBody>
                    <a:bodyPr/>
                    <a:lstStyle/>
                    <a:p>
                      <a:pPr algn="l" fontAlgn="b"/>
                      <a:r>
                        <a:rPr lang="en-US" sz="1100" b="0" i="0" u="none" strike="noStrike" dirty="0">
                          <a:solidFill>
                            <a:srgbClr val="000000"/>
                          </a:solidFill>
                          <a:effectLst/>
                          <a:latin typeface="Arial"/>
                        </a:rPr>
                        <a:t>MISREP QC</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AOC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RFIs</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Everyone </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167164">
                <a:tc>
                  <a:txBody>
                    <a:bodyPr/>
                    <a:lstStyle/>
                    <a:p>
                      <a:pPr algn="l" fontAlgn="b"/>
                      <a:r>
                        <a:rPr lang="en-US" sz="1100" b="0" i="0" u="none" strike="noStrike" dirty="0">
                          <a:solidFill>
                            <a:srgbClr val="000000"/>
                          </a:solidFill>
                          <a:effectLst/>
                          <a:latin typeface="Arial"/>
                        </a:rPr>
                        <a:t>CIP/OB</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All</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Prods</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rial"/>
                        </a:rPr>
                        <a:t>MPC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6"/>
                  </a:ext>
                </a:extLst>
              </a:tr>
              <a:tr h="167164">
                <a:tc gridSpan="4">
                  <a:txBody>
                    <a:bodyPr/>
                    <a:lstStyle/>
                    <a:p>
                      <a:pPr algn="r" fontAlgn="b"/>
                      <a:endParaRPr lang="en-US" sz="1100" b="1" i="0" u="none" strike="noStrike" dirty="0">
                        <a:solidFill>
                          <a:srgbClr val="00B050"/>
                        </a:solidFill>
                        <a:effectLst/>
                        <a:latin typeface="Arial"/>
                      </a:endParaRP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l" fontAlgn="b"/>
                      <a:endParaRPr lang="en-US" sz="14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pPr algn="l" fontAlgn="b"/>
                      <a:endParaRPr lang="en-US" sz="1400" b="0" i="0" u="none" strike="noStrike" dirty="0">
                        <a:solidFill>
                          <a:srgbClr val="000000"/>
                        </a:solidFill>
                        <a:effectLst/>
                        <a:latin typeface="Arial"/>
                      </a:endParaRP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pPr algn="l" fontAlgn="b"/>
                      <a:endParaRPr lang="en-US" sz="14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10007"/>
                  </a:ext>
                </a:extLst>
              </a:tr>
            </a:tbl>
          </a:graphicData>
        </a:graphic>
      </p:graphicFrame>
      <p:sp>
        <p:nvSpPr>
          <p:cNvPr id="6" name="TextBox 5"/>
          <p:cNvSpPr txBox="1"/>
          <p:nvPr/>
        </p:nvSpPr>
        <p:spPr>
          <a:xfrm>
            <a:off x="4351766" y="5404488"/>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8463106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 RFI Process</a:t>
            </a:r>
          </a:p>
        </p:txBody>
      </p:sp>
      <p:grpSp>
        <p:nvGrpSpPr>
          <p:cNvPr id="7" name="Group 6"/>
          <p:cNvGrpSpPr>
            <a:grpSpLocks/>
          </p:cNvGrpSpPr>
          <p:nvPr/>
        </p:nvGrpSpPr>
        <p:grpSpPr bwMode="auto">
          <a:xfrm>
            <a:off x="1892822" y="1991780"/>
            <a:ext cx="5150547" cy="4178906"/>
            <a:chOff x="685" y="205"/>
            <a:chExt cx="4791" cy="3882"/>
          </a:xfrm>
        </p:grpSpPr>
        <p:cxnSp>
          <p:nvCxnSpPr>
            <p:cNvPr id="8" name="AutoShape 4"/>
            <p:cNvCxnSpPr>
              <a:cxnSpLocks noChangeShapeType="1"/>
              <a:stCxn id="11" idx="0"/>
              <a:endCxn id="16" idx="2"/>
            </p:cNvCxnSpPr>
            <p:nvPr/>
          </p:nvCxnSpPr>
          <p:spPr bwMode="auto">
            <a:xfrm rot="16200000">
              <a:off x="2534" y="1711"/>
              <a:ext cx="428" cy="184"/>
            </a:xfrm>
            <a:prstGeom prst="bentConnector3">
              <a:avLst>
                <a:gd name="adj1" fmla="val 49912"/>
              </a:avLst>
            </a:prstGeom>
            <a:noFill/>
            <a:ln w="28575">
              <a:solidFill>
                <a:schemeClr val="tx1"/>
              </a:solidFill>
              <a:miter lim="800000"/>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AutoShape 5"/>
            <p:cNvSpPr>
              <a:spLocks noChangeArrowheads="1"/>
            </p:cNvSpPr>
            <p:nvPr/>
          </p:nvSpPr>
          <p:spPr bwMode="auto">
            <a:xfrm>
              <a:off x="1441" y="3058"/>
              <a:ext cx="990" cy="443"/>
            </a:xfrm>
            <a:prstGeom prst="flowChartProcess">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pPr>
              <a:r>
                <a:rPr lang="en-US" sz="1050" b="1" dirty="0">
                  <a:solidFill>
                    <a:srgbClr val="000000"/>
                  </a:solidFill>
                  <a:latin typeface="Arial Narrow" pitchFamily="34" charset="0"/>
                </a:rPr>
                <a:t>Submit</a:t>
              </a:r>
            </a:p>
            <a:p>
              <a:pPr algn="ctr" eaLnBrk="0" fontAlgn="base" hangingPunct="0">
                <a:spcBef>
                  <a:spcPct val="0"/>
                </a:spcBef>
                <a:spcAft>
                  <a:spcPct val="0"/>
                </a:spcAft>
              </a:pPr>
              <a:r>
                <a:rPr lang="en-US" sz="1050" b="1" dirty="0">
                  <a:solidFill>
                    <a:srgbClr val="000000"/>
                  </a:solidFill>
                  <a:latin typeface="Arial Narrow" pitchFamily="34" charset="0"/>
                </a:rPr>
                <a:t>RFI in COLISEUM</a:t>
              </a:r>
            </a:p>
          </p:txBody>
        </p:sp>
        <p:sp>
          <p:nvSpPr>
            <p:cNvPr id="10" name="Oval 9"/>
            <p:cNvSpPr>
              <a:spLocks noChangeArrowheads="1"/>
            </p:cNvSpPr>
            <p:nvPr/>
          </p:nvSpPr>
          <p:spPr bwMode="auto">
            <a:xfrm>
              <a:off x="2396" y="3424"/>
              <a:ext cx="1374" cy="663"/>
            </a:xfrm>
            <a:prstGeom prst="ellipse">
              <a:avLst/>
            </a:prstGeom>
            <a:solidFill>
              <a:srgbClr val="FFFFFF"/>
            </a:solidFill>
            <a:ln w="9525">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fontAlgn="base" hangingPunct="0">
                <a:spcBef>
                  <a:spcPct val="0"/>
                </a:spcBef>
                <a:spcAft>
                  <a:spcPct val="0"/>
                </a:spcAft>
              </a:pPr>
              <a:r>
                <a:rPr lang="en-US" sz="1350" b="1" i="1">
                  <a:solidFill>
                    <a:srgbClr val="000000"/>
                  </a:solidFill>
                  <a:latin typeface="Arial Narrow" pitchFamily="34" charset="0"/>
                </a:rPr>
                <a:t>Intelligence</a:t>
              </a:r>
              <a:br>
                <a:rPr lang="en-US" sz="1350" b="1" i="1">
                  <a:solidFill>
                    <a:srgbClr val="000000"/>
                  </a:solidFill>
                  <a:latin typeface="Arial Narrow" pitchFamily="34" charset="0"/>
                </a:rPr>
              </a:br>
              <a:r>
                <a:rPr lang="en-US" sz="1350" b="1" i="1">
                  <a:solidFill>
                    <a:srgbClr val="000000"/>
                  </a:solidFill>
                  <a:latin typeface="Arial Narrow" pitchFamily="34" charset="0"/>
                </a:rPr>
                <a:t>Requirement</a:t>
              </a:r>
            </a:p>
          </p:txBody>
        </p:sp>
        <p:sp>
          <p:nvSpPr>
            <p:cNvPr id="11" name="AutoShape 7"/>
            <p:cNvSpPr>
              <a:spLocks noChangeArrowheads="1"/>
            </p:cNvSpPr>
            <p:nvPr/>
          </p:nvSpPr>
          <p:spPr bwMode="auto">
            <a:xfrm>
              <a:off x="2180" y="2017"/>
              <a:ext cx="953" cy="531"/>
            </a:xfrm>
            <a:prstGeom prst="flowChartDecision">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pPr>
              <a:r>
                <a:rPr lang="en-US" sz="750" b="1">
                  <a:solidFill>
                    <a:srgbClr val="000000"/>
                  </a:solidFill>
                  <a:latin typeface="Arial Narrow" pitchFamily="34" charset="0"/>
                </a:rPr>
                <a:t>Information</a:t>
              </a:r>
            </a:p>
            <a:p>
              <a:pPr algn="ctr" eaLnBrk="0" fontAlgn="base" hangingPunct="0">
                <a:spcBef>
                  <a:spcPct val="0"/>
                </a:spcBef>
                <a:spcAft>
                  <a:spcPct val="0"/>
                </a:spcAft>
              </a:pPr>
              <a:r>
                <a:rPr lang="en-US" sz="750" b="1">
                  <a:solidFill>
                    <a:srgbClr val="000000"/>
                  </a:solidFill>
                  <a:latin typeface="Arial Narrow" pitchFamily="34" charset="0"/>
                </a:rPr>
                <a:t>already</a:t>
              </a:r>
            </a:p>
            <a:p>
              <a:pPr algn="ctr" eaLnBrk="0" fontAlgn="base" hangingPunct="0">
                <a:spcBef>
                  <a:spcPct val="0"/>
                </a:spcBef>
                <a:spcAft>
                  <a:spcPct val="0"/>
                </a:spcAft>
              </a:pPr>
              <a:r>
                <a:rPr lang="en-US" sz="750" b="1">
                  <a:solidFill>
                    <a:srgbClr val="000000"/>
                  </a:solidFill>
                  <a:latin typeface="Arial Narrow" pitchFamily="34" charset="0"/>
                </a:rPr>
                <a:t>collected?</a:t>
              </a:r>
            </a:p>
          </p:txBody>
        </p:sp>
        <p:sp>
          <p:nvSpPr>
            <p:cNvPr id="12" name="AutoShape 8"/>
            <p:cNvSpPr>
              <a:spLocks noChangeArrowheads="1"/>
            </p:cNvSpPr>
            <p:nvPr/>
          </p:nvSpPr>
          <p:spPr bwMode="auto">
            <a:xfrm>
              <a:off x="4425" y="2400"/>
              <a:ext cx="763" cy="355"/>
            </a:xfrm>
            <a:prstGeom prst="flowChartDocument">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pPr>
              <a:r>
                <a:rPr lang="en-US" sz="1050" b="1">
                  <a:solidFill>
                    <a:srgbClr val="000000"/>
                  </a:solidFill>
                  <a:latin typeface="Arial Narrow" pitchFamily="34" charset="0"/>
                </a:rPr>
                <a:t>Product</a:t>
              </a:r>
            </a:p>
          </p:txBody>
        </p:sp>
        <p:sp>
          <p:nvSpPr>
            <p:cNvPr id="13" name="AutoShape 9"/>
            <p:cNvSpPr>
              <a:spLocks noChangeArrowheads="1"/>
            </p:cNvSpPr>
            <p:nvPr/>
          </p:nvSpPr>
          <p:spPr bwMode="auto">
            <a:xfrm>
              <a:off x="4330" y="3011"/>
              <a:ext cx="954" cy="531"/>
            </a:xfrm>
            <a:prstGeom prst="flowChartDecision">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pPr>
              <a:r>
                <a:rPr lang="en-US" sz="750" b="1">
                  <a:solidFill>
                    <a:srgbClr val="000000"/>
                  </a:solidFill>
                  <a:latin typeface="Arial Narrow" pitchFamily="34" charset="0"/>
                </a:rPr>
                <a:t>Requirements</a:t>
              </a:r>
            </a:p>
            <a:p>
              <a:pPr algn="ctr" eaLnBrk="0" fontAlgn="base" hangingPunct="0">
                <a:spcBef>
                  <a:spcPct val="0"/>
                </a:spcBef>
                <a:spcAft>
                  <a:spcPct val="0"/>
                </a:spcAft>
              </a:pPr>
              <a:r>
                <a:rPr lang="en-US" sz="750" b="1">
                  <a:solidFill>
                    <a:srgbClr val="000000"/>
                  </a:solidFill>
                  <a:latin typeface="Arial Narrow" pitchFamily="34" charset="0"/>
                </a:rPr>
                <a:t>satisfied?</a:t>
              </a:r>
            </a:p>
          </p:txBody>
        </p:sp>
        <p:sp>
          <p:nvSpPr>
            <p:cNvPr id="14" name="AutoShape 10"/>
            <p:cNvSpPr>
              <a:spLocks noChangeArrowheads="1"/>
            </p:cNvSpPr>
            <p:nvPr/>
          </p:nvSpPr>
          <p:spPr bwMode="auto">
            <a:xfrm>
              <a:off x="3332" y="3102"/>
              <a:ext cx="763" cy="353"/>
            </a:xfrm>
            <a:prstGeom prst="flowChartTerminator">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pPr>
              <a:r>
                <a:rPr lang="en-US" sz="1050" b="1" dirty="0">
                  <a:solidFill>
                    <a:srgbClr val="000000"/>
                  </a:solidFill>
                  <a:latin typeface="Arial Narrow" pitchFamily="34" charset="0"/>
                </a:rPr>
                <a:t>Close RFI</a:t>
              </a:r>
            </a:p>
          </p:txBody>
        </p:sp>
        <p:sp>
          <p:nvSpPr>
            <p:cNvPr id="15" name="AutoShape 11"/>
            <p:cNvSpPr>
              <a:spLocks noChangeArrowheads="1"/>
            </p:cNvSpPr>
            <p:nvPr/>
          </p:nvSpPr>
          <p:spPr bwMode="auto">
            <a:xfrm>
              <a:off x="804" y="3158"/>
              <a:ext cx="477" cy="222"/>
            </a:xfrm>
            <a:prstGeom prst="flowChartTerminator">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pPr>
              <a:r>
                <a:rPr lang="en-US" sz="750" b="1" dirty="0">
                  <a:solidFill>
                    <a:srgbClr val="000000"/>
                  </a:solidFill>
                  <a:latin typeface="Arial Narrow" pitchFamily="34" charset="0"/>
                </a:rPr>
                <a:t>Return RFI</a:t>
              </a:r>
            </a:p>
          </p:txBody>
        </p:sp>
        <p:sp>
          <p:nvSpPr>
            <p:cNvPr id="16" name="AutoShape 12"/>
            <p:cNvSpPr>
              <a:spLocks noChangeArrowheads="1"/>
            </p:cNvSpPr>
            <p:nvPr/>
          </p:nvSpPr>
          <p:spPr bwMode="auto">
            <a:xfrm>
              <a:off x="2458" y="1147"/>
              <a:ext cx="763" cy="442"/>
            </a:xfrm>
            <a:prstGeom prst="flowChartProcess">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pPr>
              <a:r>
                <a:rPr lang="en-US" sz="1050" b="1" dirty="0">
                  <a:solidFill>
                    <a:srgbClr val="000000"/>
                  </a:solidFill>
                  <a:latin typeface="Arial Narrow" pitchFamily="34" charset="0"/>
                </a:rPr>
                <a:t>Submit</a:t>
              </a:r>
            </a:p>
            <a:p>
              <a:pPr algn="ctr" eaLnBrk="0" fontAlgn="base" hangingPunct="0">
                <a:spcBef>
                  <a:spcPct val="0"/>
                </a:spcBef>
                <a:spcAft>
                  <a:spcPct val="0"/>
                </a:spcAft>
              </a:pPr>
              <a:r>
                <a:rPr lang="en-US" sz="1050" b="1" dirty="0">
                  <a:solidFill>
                    <a:srgbClr val="000000"/>
                  </a:solidFill>
                  <a:latin typeface="Arial Narrow" pitchFamily="34" charset="0"/>
                </a:rPr>
                <a:t>Production</a:t>
              </a:r>
            </a:p>
            <a:p>
              <a:pPr algn="ctr" eaLnBrk="0" fontAlgn="base" hangingPunct="0">
                <a:spcBef>
                  <a:spcPct val="0"/>
                </a:spcBef>
                <a:spcAft>
                  <a:spcPct val="0"/>
                </a:spcAft>
              </a:pPr>
              <a:r>
                <a:rPr lang="en-US" sz="1050" b="1" dirty="0">
                  <a:solidFill>
                    <a:srgbClr val="000000"/>
                  </a:solidFill>
                  <a:latin typeface="Arial Narrow" pitchFamily="34" charset="0"/>
                </a:rPr>
                <a:t>Requirement</a:t>
              </a:r>
            </a:p>
          </p:txBody>
        </p:sp>
        <p:sp>
          <p:nvSpPr>
            <p:cNvPr id="17" name="AutoShape 13"/>
            <p:cNvSpPr>
              <a:spLocks noChangeArrowheads="1"/>
            </p:cNvSpPr>
            <p:nvPr/>
          </p:nvSpPr>
          <p:spPr bwMode="auto">
            <a:xfrm>
              <a:off x="3507" y="2681"/>
              <a:ext cx="762" cy="309"/>
            </a:xfrm>
            <a:prstGeom prst="flowChartProcess">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pPr>
              <a:r>
                <a:rPr lang="en-US" sz="1050" b="1">
                  <a:solidFill>
                    <a:srgbClr val="000000"/>
                  </a:solidFill>
                  <a:latin typeface="Arial Narrow" pitchFamily="34" charset="0"/>
                </a:rPr>
                <a:t>Local</a:t>
              </a:r>
            </a:p>
            <a:p>
              <a:pPr algn="ctr" eaLnBrk="0" fontAlgn="base" hangingPunct="0">
                <a:spcBef>
                  <a:spcPct val="0"/>
                </a:spcBef>
                <a:spcAft>
                  <a:spcPct val="0"/>
                </a:spcAft>
              </a:pPr>
              <a:r>
                <a:rPr lang="en-US" sz="1050" b="1" dirty="0">
                  <a:solidFill>
                    <a:srgbClr val="000000"/>
                  </a:solidFill>
                  <a:latin typeface="Arial Narrow" pitchFamily="34" charset="0"/>
                </a:rPr>
                <a:t>Production</a:t>
              </a:r>
            </a:p>
          </p:txBody>
        </p:sp>
        <p:cxnSp>
          <p:nvCxnSpPr>
            <p:cNvPr id="18" name="AutoShape 14"/>
            <p:cNvCxnSpPr>
              <a:cxnSpLocks noChangeShapeType="1"/>
              <a:stCxn id="10" idx="2"/>
              <a:endCxn id="9" idx="2"/>
            </p:cNvCxnSpPr>
            <p:nvPr/>
          </p:nvCxnSpPr>
          <p:spPr bwMode="auto">
            <a:xfrm rot="10800000">
              <a:off x="1936" y="3501"/>
              <a:ext cx="489" cy="255"/>
            </a:xfrm>
            <a:prstGeom prst="bentConnector2">
              <a:avLst/>
            </a:prstGeom>
            <a:noFill/>
            <a:ln w="28575">
              <a:solidFill>
                <a:schemeClr val="tx1"/>
              </a:solidFill>
              <a:miter lim="800000"/>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AutoShape 15"/>
            <p:cNvCxnSpPr>
              <a:cxnSpLocks noChangeShapeType="1"/>
              <a:stCxn id="9" idx="0"/>
              <a:endCxn id="33" idx="2"/>
            </p:cNvCxnSpPr>
            <p:nvPr/>
          </p:nvCxnSpPr>
          <p:spPr bwMode="auto">
            <a:xfrm flipV="1">
              <a:off x="1936" y="2929"/>
              <a:ext cx="5" cy="129"/>
            </a:xfrm>
            <a:prstGeom prst="straightConnector1">
              <a:avLst/>
            </a:prstGeom>
            <a:noFill/>
            <a:ln w="28575">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AutoShape 16"/>
            <p:cNvCxnSpPr>
              <a:cxnSpLocks noChangeShapeType="1"/>
              <a:stCxn id="33" idx="1"/>
              <a:endCxn id="15" idx="0"/>
            </p:cNvCxnSpPr>
            <p:nvPr/>
          </p:nvCxnSpPr>
          <p:spPr bwMode="auto">
            <a:xfrm rot="10800000" flipV="1">
              <a:off x="1043" y="2664"/>
              <a:ext cx="421" cy="494"/>
            </a:xfrm>
            <a:prstGeom prst="bentConnector2">
              <a:avLst/>
            </a:prstGeom>
            <a:noFill/>
            <a:ln w="28575">
              <a:solidFill>
                <a:schemeClr val="tx1"/>
              </a:solidFill>
              <a:miter lim="800000"/>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AutoShape 17"/>
            <p:cNvCxnSpPr>
              <a:cxnSpLocks noChangeShapeType="1"/>
              <a:stCxn id="11" idx="1"/>
              <a:endCxn id="30" idx="3"/>
            </p:cNvCxnSpPr>
            <p:nvPr/>
          </p:nvCxnSpPr>
          <p:spPr bwMode="auto">
            <a:xfrm rot="10800000">
              <a:off x="1670" y="2105"/>
              <a:ext cx="510" cy="177"/>
            </a:xfrm>
            <a:prstGeom prst="bentConnector3">
              <a:avLst>
                <a:gd name="adj1" fmla="val 49917"/>
              </a:avLst>
            </a:prstGeom>
            <a:noFill/>
            <a:ln w="28575">
              <a:solidFill>
                <a:schemeClr val="tx1"/>
              </a:solidFill>
              <a:miter lim="800000"/>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 name="AutoShape 18"/>
            <p:cNvSpPr>
              <a:spLocks noChangeArrowheads="1"/>
            </p:cNvSpPr>
            <p:nvPr/>
          </p:nvSpPr>
          <p:spPr bwMode="auto">
            <a:xfrm>
              <a:off x="3411" y="2017"/>
              <a:ext cx="955" cy="531"/>
            </a:xfrm>
            <a:prstGeom prst="flowChartDecision">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pPr>
              <a:r>
                <a:rPr lang="en-US" sz="750" b="1">
                  <a:solidFill>
                    <a:srgbClr val="000000"/>
                  </a:solidFill>
                  <a:latin typeface="Arial Narrow" pitchFamily="34" charset="0"/>
                </a:rPr>
                <a:t>Local</a:t>
              </a:r>
            </a:p>
            <a:p>
              <a:pPr algn="ctr" eaLnBrk="0" fontAlgn="base" hangingPunct="0">
                <a:spcBef>
                  <a:spcPct val="0"/>
                </a:spcBef>
                <a:spcAft>
                  <a:spcPct val="0"/>
                </a:spcAft>
              </a:pPr>
              <a:r>
                <a:rPr lang="en-US" sz="750" b="1">
                  <a:solidFill>
                    <a:srgbClr val="000000"/>
                  </a:solidFill>
                  <a:latin typeface="Arial Narrow" pitchFamily="34" charset="0"/>
                </a:rPr>
                <a:t>production</a:t>
              </a:r>
            </a:p>
            <a:p>
              <a:pPr algn="ctr" eaLnBrk="0" fontAlgn="base" hangingPunct="0">
                <a:spcBef>
                  <a:spcPct val="0"/>
                </a:spcBef>
                <a:spcAft>
                  <a:spcPct val="0"/>
                </a:spcAft>
              </a:pPr>
              <a:r>
                <a:rPr lang="en-US" sz="750" b="1">
                  <a:solidFill>
                    <a:srgbClr val="000000"/>
                  </a:solidFill>
                  <a:latin typeface="Arial Narrow" pitchFamily="34" charset="0"/>
                </a:rPr>
                <a:t>possible?</a:t>
              </a:r>
            </a:p>
          </p:txBody>
        </p:sp>
        <p:cxnSp>
          <p:nvCxnSpPr>
            <p:cNvPr id="23" name="AutoShape 19"/>
            <p:cNvCxnSpPr>
              <a:cxnSpLocks noChangeShapeType="1"/>
              <a:stCxn id="11" idx="3"/>
              <a:endCxn id="22" idx="1"/>
            </p:cNvCxnSpPr>
            <p:nvPr/>
          </p:nvCxnSpPr>
          <p:spPr bwMode="auto">
            <a:xfrm>
              <a:off x="3133" y="2282"/>
              <a:ext cx="278" cy="0"/>
            </a:xfrm>
            <a:prstGeom prst="straightConnector1">
              <a:avLst/>
            </a:prstGeom>
            <a:noFill/>
            <a:ln w="28575">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AutoShape 20"/>
            <p:cNvCxnSpPr>
              <a:cxnSpLocks noChangeShapeType="1"/>
              <a:stCxn id="22" idx="2"/>
              <a:endCxn id="17" idx="0"/>
            </p:cNvCxnSpPr>
            <p:nvPr/>
          </p:nvCxnSpPr>
          <p:spPr bwMode="auto">
            <a:xfrm>
              <a:off x="3889" y="2548"/>
              <a:ext cx="0" cy="133"/>
            </a:xfrm>
            <a:prstGeom prst="straightConnector1">
              <a:avLst/>
            </a:prstGeom>
            <a:noFill/>
            <a:ln w="28575">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AutoShape 21"/>
            <p:cNvCxnSpPr>
              <a:cxnSpLocks noChangeShapeType="1"/>
              <a:stCxn id="22" idx="0"/>
              <a:endCxn id="16" idx="2"/>
            </p:cNvCxnSpPr>
            <p:nvPr/>
          </p:nvCxnSpPr>
          <p:spPr bwMode="auto">
            <a:xfrm rot="5400000" flipH="1">
              <a:off x="3151" y="1278"/>
              <a:ext cx="428" cy="1049"/>
            </a:xfrm>
            <a:prstGeom prst="bentConnector3">
              <a:avLst>
                <a:gd name="adj1" fmla="val 49880"/>
              </a:avLst>
            </a:prstGeom>
            <a:noFill/>
            <a:ln w="28575">
              <a:solidFill>
                <a:schemeClr val="tx1"/>
              </a:solidFill>
              <a:miter lim="800000"/>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AutoShape 22"/>
            <p:cNvCxnSpPr>
              <a:cxnSpLocks noChangeShapeType="1"/>
              <a:stCxn id="16" idx="3"/>
              <a:endCxn id="12" idx="0"/>
            </p:cNvCxnSpPr>
            <p:nvPr/>
          </p:nvCxnSpPr>
          <p:spPr bwMode="auto">
            <a:xfrm>
              <a:off x="3221" y="1369"/>
              <a:ext cx="1586" cy="1031"/>
            </a:xfrm>
            <a:prstGeom prst="bentConnector2">
              <a:avLst/>
            </a:prstGeom>
            <a:noFill/>
            <a:ln w="28575">
              <a:solidFill>
                <a:schemeClr val="tx1"/>
              </a:solidFill>
              <a:miter lim="800000"/>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AutoShape 23"/>
            <p:cNvCxnSpPr>
              <a:cxnSpLocks noChangeShapeType="1"/>
              <a:stCxn id="17" idx="3"/>
              <a:endCxn id="12" idx="1"/>
            </p:cNvCxnSpPr>
            <p:nvPr/>
          </p:nvCxnSpPr>
          <p:spPr bwMode="auto">
            <a:xfrm flipV="1">
              <a:off x="4269" y="2578"/>
              <a:ext cx="156" cy="257"/>
            </a:xfrm>
            <a:prstGeom prst="bentConnector3">
              <a:avLst>
                <a:gd name="adj1" fmla="val 50000"/>
              </a:avLst>
            </a:prstGeom>
            <a:noFill/>
            <a:ln w="28575">
              <a:solidFill>
                <a:schemeClr val="tx1"/>
              </a:solidFill>
              <a:miter lim="800000"/>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AutoShape 24"/>
            <p:cNvCxnSpPr>
              <a:cxnSpLocks noChangeShapeType="1"/>
              <a:stCxn id="12" idx="2"/>
              <a:endCxn id="13" idx="0"/>
            </p:cNvCxnSpPr>
            <p:nvPr/>
          </p:nvCxnSpPr>
          <p:spPr bwMode="auto">
            <a:xfrm>
              <a:off x="4807" y="2735"/>
              <a:ext cx="0" cy="276"/>
            </a:xfrm>
            <a:prstGeom prst="straightConnector1">
              <a:avLst/>
            </a:prstGeom>
            <a:noFill/>
            <a:ln w="28575">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AutoShape 25"/>
            <p:cNvCxnSpPr>
              <a:cxnSpLocks noChangeShapeType="1"/>
              <a:stCxn id="42" idx="3"/>
            </p:cNvCxnSpPr>
            <p:nvPr/>
          </p:nvCxnSpPr>
          <p:spPr bwMode="auto">
            <a:xfrm flipH="1" flipV="1">
              <a:off x="3285" y="1269"/>
              <a:ext cx="2191" cy="2006"/>
            </a:xfrm>
            <a:prstGeom prst="bentConnector3">
              <a:avLst>
                <a:gd name="adj1" fmla="val -7279"/>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 name="AutoShape 26"/>
            <p:cNvSpPr>
              <a:spLocks noChangeArrowheads="1"/>
            </p:cNvSpPr>
            <p:nvPr/>
          </p:nvSpPr>
          <p:spPr bwMode="auto">
            <a:xfrm>
              <a:off x="908" y="1884"/>
              <a:ext cx="762" cy="443"/>
            </a:xfrm>
            <a:prstGeom prst="flowChartProcess">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pPr>
              <a:r>
                <a:rPr lang="en-US" sz="1050" b="1">
                  <a:solidFill>
                    <a:srgbClr val="000000"/>
                  </a:solidFill>
                  <a:latin typeface="Arial Narrow" pitchFamily="34" charset="0"/>
                </a:rPr>
                <a:t>Submit</a:t>
              </a:r>
            </a:p>
            <a:p>
              <a:pPr algn="ctr" eaLnBrk="0" fontAlgn="base" hangingPunct="0">
                <a:spcBef>
                  <a:spcPct val="0"/>
                </a:spcBef>
                <a:spcAft>
                  <a:spcPct val="0"/>
                </a:spcAft>
              </a:pPr>
              <a:r>
                <a:rPr lang="en-US" sz="1050" b="1">
                  <a:solidFill>
                    <a:srgbClr val="000000"/>
                  </a:solidFill>
                  <a:latin typeface="Arial Narrow" pitchFamily="34" charset="0"/>
                </a:rPr>
                <a:t>Collection</a:t>
              </a:r>
              <a:br>
                <a:rPr lang="en-US" sz="1050" b="1">
                  <a:solidFill>
                    <a:srgbClr val="000000"/>
                  </a:solidFill>
                  <a:latin typeface="Arial Narrow" pitchFamily="34" charset="0"/>
                </a:rPr>
              </a:br>
              <a:r>
                <a:rPr lang="en-US" sz="1050" b="1">
                  <a:solidFill>
                    <a:srgbClr val="000000"/>
                  </a:solidFill>
                  <a:latin typeface="Arial Narrow" pitchFamily="34" charset="0"/>
                </a:rPr>
                <a:t>Requirement</a:t>
              </a:r>
            </a:p>
          </p:txBody>
        </p:sp>
        <p:cxnSp>
          <p:nvCxnSpPr>
            <p:cNvPr id="31" name="AutoShape 27"/>
            <p:cNvCxnSpPr>
              <a:cxnSpLocks noChangeShapeType="1"/>
              <a:stCxn id="13" idx="1"/>
              <a:endCxn id="14" idx="3"/>
            </p:cNvCxnSpPr>
            <p:nvPr/>
          </p:nvCxnSpPr>
          <p:spPr bwMode="auto">
            <a:xfrm flipH="1">
              <a:off x="4095" y="3277"/>
              <a:ext cx="235" cy="2"/>
            </a:xfrm>
            <a:prstGeom prst="straightConnector1">
              <a:avLst/>
            </a:prstGeom>
            <a:noFill/>
            <a:ln w="28575">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AutoShape 28"/>
            <p:cNvCxnSpPr>
              <a:cxnSpLocks noChangeShapeType="1"/>
              <a:stCxn id="33" idx="3"/>
              <a:endCxn id="11" idx="2"/>
            </p:cNvCxnSpPr>
            <p:nvPr/>
          </p:nvCxnSpPr>
          <p:spPr bwMode="auto">
            <a:xfrm flipV="1">
              <a:off x="2418" y="2548"/>
              <a:ext cx="239" cy="116"/>
            </a:xfrm>
            <a:prstGeom prst="bentConnector2">
              <a:avLst/>
            </a:prstGeom>
            <a:noFill/>
            <a:ln w="28575">
              <a:solidFill>
                <a:schemeClr val="tx1"/>
              </a:solidFill>
              <a:miter lim="800000"/>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3" name="AutoShape 29"/>
            <p:cNvSpPr>
              <a:spLocks noChangeArrowheads="1"/>
            </p:cNvSpPr>
            <p:nvPr/>
          </p:nvSpPr>
          <p:spPr bwMode="auto">
            <a:xfrm>
              <a:off x="1464" y="2398"/>
              <a:ext cx="954" cy="531"/>
            </a:xfrm>
            <a:prstGeom prst="flowChartDecision">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pPr>
              <a:r>
                <a:rPr lang="en-US" sz="750" b="1">
                  <a:solidFill>
                    <a:srgbClr val="000000"/>
                  </a:solidFill>
                  <a:latin typeface="Arial Narrow" pitchFamily="34" charset="0"/>
                </a:rPr>
                <a:t>Requirement</a:t>
              </a:r>
              <a:br>
                <a:rPr lang="en-US" sz="750" b="1">
                  <a:solidFill>
                    <a:srgbClr val="000000"/>
                  </a:solidFill>
                  <a:latin typeface="Arial Narrow" pitchFamily="34" charset="0"/>
                </a:rPr>
              </a:br>
              <a:r>
                <a:rPr lang="en-US" sz="750" b="1">
                  <a:solidFill>
                    <a:srgbClr val="000000"/>
                  </a:solidFill>
                  <a:latin typeface="Arial Narrow" pitchFamily="34" charset="0"/>
                </a:rPr>
                <a:t>valid?</a:t>
              </a:r>
            </a:p>
          </p:txBody>
        </p:sp>
        <p:sp>
          <p:nvSpPr>
            <p:cNvPr id="34" name="Text Box 30"/>
            <p:cNvSpPr txBox="1">
              <a:spLocks noChangeArrowheads="1"/>
            </p:cNvSpPr>
            <p:nvPr/>
          </p:nvSpPr>
          <p:spPr bwMode="auto">
            <a:xfrm>
              <a:off x="2333" y="2506"/>
              <a:ext cx="328" cy="214"/>
            </a:xfrm>
            <a:prstGeom prst="rect">
              <a:avLst/>
            </a:prstGeom>
            <a:noFill/>
            <a:ln w="9525">
              <a:noFill/>
              <a:miter lim="800000"/>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fontAlgn="base" hangingPunct="0">
                <a:spcBef>
                  <a:spcPct val="0"/>
                </a:spcBef>
                <a:spcAft>
                  <a:spcPct val="0"/>
                </a:spcAft>
              </a:pPr>
              <a:r>
                <a:rPr lang="en-US" sz="900" b="1">
                  <a:solidFill>
                    <a:srgbClr val="000000"/>
                  </a:solidFill>
                  <a:latin typeface="Arial Narrow" pitchFamily="34" charset="0"/>
                </a:rPr>
                <a:t>Yes</a:t>
              </a:r>
            </a:p>
          </p:txBody>
        </p:sp>
        <p:sp>
          <p:nvSpPr>
            <p:cNvPr id="35" name="Text Box 31"/>
            <p:cNvSpPr txBox="1">
              <a:spLocks noChangeArrowheads="1"/>
            </p:cNvSpPr>
            <p:nvPr/>
          </p:nvSpPr>
          <p:spPr bwMode="auto">
            <a:xfrm>
              <a:off x="4081" y="3111"/>
              <a:ext cx="328" cy="214"/>
            </a:xfrm>
            <a:prstGeom prst="rect">
              <a:avLst/>
            </a:prstGeom>
            <a:noFill/>
            <a:ln w="9525">
              <a:noFill/>
              <a:miter lim="800000"/>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fontAlgn="base" hangingPunct="0">
                <a:spcBef>
                  <a:spcPct val="0"/>
                </a:spcBef>
                <a:spcAft>
                  <a:spcPct val="0"/>
                </a:spcAft>
              </a:pPr>
              <a:r>
                <a:rPr lang="en-US" sz="900" b="1">
                  <a:solidFill>
                    <a:srgbClr val="000000"/>
                  </a:solidFill>
                  <a:latin typeface="Arial Narrow" pitchFamily="34" charset="0"/>
                </a:rPr>
                <a:t>Yes</a:t>
              </a:r>
            </a:p>
          </p:txBody>
        </p:sp>
        <p:sp>
          <p:nvSpPr>
            <p:cNvPr id="36" name="Text Box 32"/>
            <p:cNvSpPr txBox="1">
              <a:spLocks noChangeArrowheads="1"/>
            </p:cNvSpPr>
            <p:nvPr/>
          </p:nvSpPr>
          <p:spPr bwMode="auto">
            <a:xfrm>
              <a:off x="3843" y="2486"/>
              <a:ext cx="328" cy="214"/>
            </a:xfrm>
            <a:prstGeom prst="rect">
              <a:avLst/>
            </a:prstGeom>
            <a:noFill/>
            <a:ln w="9525">
              <a:noFill/>
              <a:miter lim="800000"/>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fontAlgn="base" hangingPunct="0">
                <a:spcBef>
                  <a:spcPct val="0"/>
                </a:spcBef>
                <a:spcAft>
                  <a:spcPct val="0"/>
                </a:spcAft>
              </a:pPr>
              <a:r>
                <a:rPr lang="en-US" sz="900" b="1">
                  <a:solidFill>
                    <a:srgbClr val="000000"/>
                  </a:solidFill>
                  <a:latin typeface="Arial Narrow" pitchFamily="34" charset="0"/>
                </a:rPr>
                <a:t>Yes</a:t>
              </a:r>
            </a:p>
          </p:txBody>
        </p:sp>
        <p:sp>
          <p:nvSpPr>
            <p:cNvPr id="37" name="Text Box 33"/>
            <p:cNvSpPr txBox="1">
              <a:spLocks noChangeArrowheads="1"/>
            </p:cNvSpPr>
            <p:nvPr/>
          </p:nvSpPr>
          <p:spPr bwMode="auto">
            <a:xfrm>
              <a:off x="3090" y="2115"/>
              <a:ext cx="328" cy="214"/>
            </a:xfrm>
            <a:prstGeom prst="rect">
              <a:avLst/>
            </a:prstGeom>
            <a:noFill/>
            <a:ln w="9525">
              <a:noFill/>
              <a:miter lim="800000"/>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fontAlgn="base" hangingPunct="0">
                <a:spcBef>
                  <a:spcPct val="0"/>
                </a:spcBef>
                <a:spcAft>
                  <a:spcPct val="0"/>
                </a:spcAft>
              </a:pPr>
              <a:r>
                <a:rPr lang="en-US" sz="900" b="1">
                  <a:solidFill>
                    <a:srgbClr val="000000"/>
                  </a:solidFill>
                  <a:latin typeface="Arial Narrow" pitchFamily="34" charset="0"/>
                </a:rPr>
                <a:t>Yes</a:t>
              </a:r>
            </a:p>
          </p:txBody>
        </p:sp>
        <p:sp>
          <p:nvSpPr>
            <p:cNvPr id="38" name="Text Box 34"/>
            <p:cNvSpPr txBox="1">
              <a:spLocks noChangeArrowheads="1"/>
            </p:cNvSpPr>
            <p:nvPr/>
          </p:nvSpPr>
          <p:spPr bwMode="auto">
            <a:xfrm>
              <a:off x="2611" y="1775"/>
              <a:ext cx="328" cy="214"/>
            </a:xfrm>
            <a:prstGeom prst="rect">
              <a:avLst/>
            </a:prstGeom>
            <a:noFill/>
            <a:ln w="9525">
              <a:noFill/>
              <a:miter lim="800000"/>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fontAlgn="base" hangingPunct="0">
                <a:spcBef>
                  <a:spcPct val="0"/>
                </a:spcBef>
                <a:spcAft>
                  <a:spcPct val="0"/>
                </a:spcAft>
              </a:pPr>
              <a:r>
                <a:rPr lang="en-US" sz="900" b="1" dirty="0">
                  <a:solidFill>
                    <a:srgbClr val="000000"/>
                  </a:solidFill>
                  <a:latin typeface="Arial Narrow" pitchFamily="34" charset="0"/>
                </a:rPr>
                <a:t>Yes</a:t>
              </a:r>
            </a:p>
          </p:txBody>
        </p:sp>
        <p:sp>
          <p:nvSpPr>
            <p:cNvPr id="39" name="Text Box 35"/>
            <p:cNvSpPr txBox="1">
              <a:spLocks noChangeArrowheads="1"/>
            </p:cNvSpPr>
            <p:nvPr/>
          </p:nvSpPr>
          <p:spPr bwMode="auto">
            <a:xfrm>
              <a:off x="3646" y="1769"/>
              <a:ext cx="290" cy="214"/>
            </a:xfrm>
            <a:prstGeom prst="rect">
              <a:avLst/>
            </a:prstGeom>
            <a:noFill/>
            <a:ln w="9525">
              <a:noFill/>
              <a:miter lim="800000"/>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fontAlgn="base" hangingPunct="0">
                <a:spcBef>
                  <a:spcPct val="0"/>
                </a:spcBef>
                <a:spcAft>
                  <a:spcPct val="0"/>
                </a:spcAft>
              </a:pPr>
              <a:r>
                <a:rPr lang="en-US" sz="900" b="1">
                  <a:solidFill>
                    <a:srgbClr val="000000"/>
                  </a:solidFill>
                  <a:latin typeface="Arial Narrow" pitchFamily="34" charset="0"/>
                </a:rPr>
                <a:t>No</a:t>
              </a:r>
            </a:p>
          </p:txBody>
        </p:sp>
        <p:sp>
          <p:nvSpPr>
            <p:cNvPr id="40" name="Text Box 36"/>
            <p:cNvSpPr txBox="1">
              <a:spLocks noChangeArrowheads="1"/>
            </p:cNvSpPr>
            <p:nvPr/>
          </p:nvSpPr>
          <p:spPr bwMode="auto">
            <a:xfrm>
              <a:off x="1897" y="2115"/>
              <a:ext cx="290" cy="214"/>
            </a:xfrm>
            <a:prstGeom prst="rect">
              <a:avLst/>
            </a:prstGeom>
            <a:noFill/>
            <a:ln w="9525">
              <a:noFill/>
              <a:miter lim="800000"/>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fontAlgn="base" hangingPunct="0">
                <a:spcBef>
                  <a:spcPct val="0"/>
                </a:spcBef>
                <a:spcAft>
                  <a:spcPct val="0"/>
                </a:spcAft>
              </a:pPr>
              <a:r>
                <a:rPr lang="en-US" sz="900" b="1">
                  <a:solidFill>
                    <a:srgbClr val="000000"/>
                  </a:solidFill>
                  <a:latin typeface="Arial Narrow" pitchFamily="34" charset="0"/>
                </a:rPr>
                <a:t>No</a:t>
              </a:r>
            </a:p>
          </p:txBody>
        </p:sp>
        <p:sp>
          <p:nvSpPr>
            <p:cNvPr id="41" name="Text Box 37"/>
            <p:cNvSpPr txBox="1">
              <a:spLocks noChangeArrowheads="1"/>
            </p:cNvSpPr>
            <p:nvPr/>
          </p:nvSpPr>
          <p:spPr bwMode="auto">
            <a:xfrm>
              <a:off x="1218" y="2506"/>
              <a:ext cx="290" cy="214"/>
            </a:xfrm>
            <a:prstGeom prst="rect">
              <a:avLst/>
            </a:prstGeom>
            <a:noFill/>
            <a:ln w="9525">
              <a:noFill/>
              <a:miter lim="800000"/>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fontAlgn="base" hangingPunct="0">
                <a:spcBef>
                  <a:spcPct val="0"/>
                </a:spcBef>
                <a:spcAft>
                  <a:spcPct val="0"/>
                </a:spcAft>
              </a:pPr>
              <a:r>
                <a:rPr lang="en-US" sz="900" b="1">
                  <a:solidFill>
                    <a:srgbClr val="000000"/>
                  </a:solidFill>
                  <a:latin typeface="Arial Narrow" pitchFamily="34" charset="0"/>
                </a:rPr>
                <a:t>No</a:t>
              </a:r>
            </a:p>
          </p:txBody>
        </p:sp>
        <p:sp>
          <p:nvSpPr>
            <p:cNvPr id="42" name="Text Box 38"/>
            <p:cNvSpPr txBox="1">
              <a:spLocks noChangeArrowheads="1"/>
            </p:cNvSpPr>
            <p:nvPr/>
          </p:nvSpPr>
          <p:spPr bwMode="auto">
            <a:xfrm>
              <a:off x="5206" y="3103"/>
              <a:ext cx="270" cy="343"/>
            </a:xfrm>
            <a:prstGeom prst="rect">
              <a:avLst/>
            </a:prstGeom>
            <a:noFill/>
            <a:ln w="9525">
              <a:noFill/>
              <a:miter lim="800000"/>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r" eaLnBrk="0" fontAlgn="base" hangingPunct="0">
                <a:spcBef>
                  <a:spcPct val="0"/>
                </a:spcBef>
                <a:spcAft>
                  <a:spcPct val="0"/>
                </a:spcAft>
              </a:pPr>
              <a:r>
                <a:rPr lang="en-US" sz="900" b="1">
                  <a:solidFill>
                    <a:srgbClr val="000000"/>
                  </a:solidFill>
                  <a:latin typeface="Arial Narrow" pitchFamily="34" charset="0"/>
                </a:rPr>
                <a:t>No</a:t>
              </a:r>
            </a:p>
          </p:txBody>
        </p:sp>
        <p:grpSp>
          <p:nvGrpSpPr>
            <p:cNvPr id="43" name="Group 42"/>
            <p:cNvGrpSpPr>
              <a:grpSpLocks/>
            </p:cNvGrpSpPr>
            <p:nvPr/>
          </p:nvGrpSpPr>
          <p:grpSpPr bwMode="auto">
            <a:xfrm>
              <a:off x="685" y="205"/>
              <a:ext cx="1804" cy="1573"/>
              <a:chOff x="1248" y="1056"/>
              <a:chExt cx="3247" cy="2938"/>
            </a:xfrm>
          </p:grpSpPr>
          <p:sp>
            <p:nvSpPr>
              <p:cNvPr id="44" name="Freeform 43"/>
              <p:cNvSpPr>
                <a:spLocks noChangeAspect="1"/>
              </p:cNvSpPr>
              <p:nvPr/>
            </p:nvSpPr>
            <p:spPr bwMode="auto">
              <a:xfrm rot="103211">
                <a:off x="2189" y="1056"/>
                <a:ext cx="1618" cy="831"/>
              </a:xfrm>
              <a:custGeom>
                <a:avLst/>
                <a:gdLst>
                  <a:gd name="T0" fmla="*/ 217 w 1051"/>
                  <a:gd name="T1" fmla="*/ 433 h 540"/>
                  <a:gd name="T2" fmla="*/ 264 w 1051"/>
                  <a:gd name="T3" fmla="*/ 415 h 540"/>
                  <a:gd name="T4" fmla="*/ 310 w 1051"/>
                  <a:gd name="T5" fmla="*/ 401 h 540"/>
                  <a:gd name="T6" fmla="*/ 351 w 1051"/>
                  <a:gd name="T7" fmla="*/ 391 h 540"/>
                  <a:gd name="T8" fmla="*/ 390 w 1051"/>
                  <a:gd name="T9" fmla="*/ 384 h 540"/>
                  <a:gd name="T10" fmla="*/ 426 w 1051"/>
                  <a:gd name="T11" fmla="*/ 379 h 540"/>
                  <a:gd name="T12" fmla="*/ 460 w 1051"/>
                  <a:gd name="T13" fmla="*/ 378 h 540"/>
                  <a:gd name="T14" fmla="*/ 491 w 1051"/>
                  <a:gd name="T15" fmla="*/ 379 h 540"/>
                  <a:gd name="T16" fmla="*/ 522 w 1051"/>
                  <a:gd name="T17" fmla="*/ 382 h 540"/>
                  <a:gd name="T18" fmla="*/ 551 w 1051"/>
                  <a:gd name="T19" fmla="*/ 388 h 540"/>
                  <a:gd name="T20" fmla="*/ 578 w 1051"/>
                  <a:gd name="T21" fmla="*/ 396 h 540"/>
                  <a:gd name="T22" fmla="*/ 605 w 1051"/>
                  <a:gd name="T23" fmla="*/ 405 h 540"/>
                  <a:gd name="T24" fmla="*/ 632 w 1051"/>
                  <a:gd name="T25" fmla="*/ 415 h 540"/>
                  <a:gd name="T26" fmla="*/ 659 w 1051"/>
                  <a:gd name="T27" fmla="*/ 427 h 540"/>
                  <a:gd name="T28" fmla="*/ 686 w 1051"/>
                  <a:gd name="T29" fmla="*/ 440 h 540"/>
                  <a:gd name="T30" fmla="*/ 714 w 1051"/>
                  <a:gd name="T31" fmla="*/ 453 h 540"/>
                  <a:gd name="T32" fmla="*/ 674 w 1051"/>
                  <a:gd name="T33" fmla="*/ 539 h 540"/>
                  <a:gd name="T34" fmla="*/ 953 w 1051"/>
                  <a:gd name="T35" fmla="*/ 54 h 540"/>
                  <a:gd name="T36" fmla="*/ 881 w 1051"/>
                  <a:gd name="T37" fmla="*/ 114 h 540"/>
                  <a:gd name="T38" fmla="*/ 832 w 1051"/>
                  <a:gd name="T39" fmla="*/ 87 h 540"/>
                  <a:gd name="T40" fmla="*/ 779 w 1051"/>
                  <a:gd name="T41" fmla="*/ 63 h 540"/>
                  <a:gd name="T42" fmla="*/ 725 w 1051"/>
                  <a:gd name="T43" fmla="*/ 42 h 540"/>
                  <a:gd name="T44" fmla="*/ 669 w 1051"/>
                  <a:gd name="T45" fmla="*/ 27 h 540"/>
                  <a:gd name="T46" fmla="*/ 611 w 1051"/>
                  <a:gd name="T47" fmla="*/ 14 h 540"/>
                  <a:gd name="T48" fmla="*/ 552 w 1051"/>
                  <a:gd name="T49" fmla="*/ 6 h 540"/>
                  <a:gd name="T50" fmla="*/ 493 w 1051"/>
                  <a:gd name="T51" fmla="*/ 1 h 540"/>
                  <a:gd name="T52" fmla="*/ 433 w 1051"/>
                  <a:gd name="T53" fmla="*/ 0 h 540"/>
                  <a:gd name="T54" fmla="*/ 372 w 1051"/>
                  <a:gd name="T55" fmla="*/ 2 h 540"/>
                  <a:gd name="T56" fmla="*/ 312 w 1051"/>
                  <a:gd name="T57" fmla="*/ 10 h 540"/>
                  <a:gd name="T58" fmla="*/ 252 w 1051"/>
                  <a:gd name="T59" fmla="*/ 20 h 540"/>
                  <a:gd name="T60" fmla="*/ 193 w 1051"/>
                  <a:gd name="T61" fmla="*/ 34 h 540"/>
                  <a:gd name="T62" fmla="*/ 136 w 1051"/>
                  <a:gd name="T63" fmla="*/ 52 h 540"/>
                  <a:gd name="T64" fmla="*/ 79 w 1051"/>
                  <a:gd name="T65" fmla="*/ 74 h 540"/>
                  <a:gd name="T66" fmla="*/ 26 w 1051"/>
                  <a:gd name="T67" fmla="*/ 101 h 540"/>
                  <a:gd name="T68" fmla="*/ 190 w 1051"/>
                  <a:gd name="T69" fmla="*/ 442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51" h="540">
                    <a:moveTo>
                      <a:pt x="190" y="442"/>
                    </a:moveTo>
                    <a:lnTo>
                      <a:pt x="217" y="433"/>
                    </a:lnTo>
                    <a:lnTo>
                      <a:pt x="241" y="423"/>
                    </a:lnTo>
                    <a:lnTo>
                      <a:pt x="264" y="415"/>
                    </a:lnTo>
                    <a:lnTo>
                      <a:pt x="288" y="408"/>
                    </a:lnTo>
                    <a:lnTo>
                      <a:pt x="310" y="401"/>
                    </a:lnTo>
                    <a:lnTo>
                      <a:pt x="331" y="395"/>
                    </a:lnTo>
                    <a:lnTo>
                      <a:pt x="351" y="391"/>
                    </a:lnTo>
                    <a:lnTo>
                      <a:pt x="371" y="387"/>
                    </a:lnTo>
                    <a:lnTo>
                      <a:pt x="390" y="384"/>
                    </a:lnTo>
                    <a:lnTo>
                      <a:pt x="409" y="381"/>
                    </a:lnTo>
                    <a:lnTo>
                      <a:pt x="426" y="379"/>
                    </a:lnTo>
                    <a:lnTo>
                      <a:pt x="444" y="378"/>
                    </a:lnTo>
                    <a:lnTo>
                      <a:pt x="460" y="378"/>
                    </a:lnTo>
                    <a:lnTo>
                      <a:pt x="476" y="378"/>
                    </a:lnTo>
                    <a:lnTo>
                      <a:pt x="491" y="379"/>
                    </a:lnTo>
                    <a:lnTo>
                      <a:pt x="506" y="380"/>
                    </a:lnTo>
                    <a:lnTo>
                      <a:pt x="522" y="382"/>
                    </a:lnTo>
                    <a:lnTo>
                      <a:pt x="536" y="385"/>
                    </a:lnTo>
                    <a:lnTo>
                      <a:pt x="551" y="388"/>
                    </a:lnTo>
                    <a:lnTo>
                      <a:pt x="565" y="392"/>
                    </a:lnTo>
                    <a:lnTo>
                      <a:pt x="578" y="396"/>
                    </a:lnTo>
                    <a:lnTo>
                      <a:pt x="592" y="400"/>
                    </a:lnTo>
                    <a:lnTo>
                      <a:pt x="605" y="405"/>
                    </a:lnTo>
                    <a:lnTo>
                      <a:pt x="618" y="410"/>
                    </a:lnTo>
                    <a:lnTo>
                      <a:pt x="632" y="415"/>
                    </a:lnTo>
                    <a:lnTo>
                      <a:pt x="645" y="421"/>
                    </a:lnTo>
                    <a:lnTo>
                      <a:pt x="659" y="427"/>
                    </a:lnTo>
                    <a:lnTo>
                      <a:pt x="672" y="433"/>
                    </a:lnTo>
                    <a:lnTo>
                      <a:pt x="686" y="440"/>
                    </a:lnTo>
                    <a:lnTo>
                      <a:pt x="700" y="447"/>
                    </a:lnTo>
                    <a:lnTo>
                      <a:pt x="714" y="453"/>
                    </a:lnTo>
                    <a:lnTo>
                      <a:pt x="728" y="460"/>
                    </a:lnTo>
                    <a:lnTo>
                      <a:pt x="674" y="539"/>
                    </a:lnTo>
                    <a:lnTo>
                      <a:pt x="1050" y="460"/>
                    </a:lnTo>
                    <a:lnTo>
                      <a:pt x="953" y="54"/>
                    </a:lnTo>
                    <a:lnTo>
                      <a:pt x="904" y="129"/>
                    </a:lnTo>
                    <a:lnTo>
                      <a:pt x="881" y="114"/>
                    </a:lnTo>
                    <a:lnTo>
                      <a:pt x="856" y="100"/>
                    </a:lnTo>
                    <a:lnTo>
                      <a:pt x="832" y="87"/>
                    </a:lnTo>
                    <a:lnTo>
                      <a:pt x="806" y="74"/>
                    </a:lnTo>
                    <a:lnTo>
                      <a:pt x="779" y="63"/>
                    </a:lnTo>
                    <a:lnTo>
                      <a:pt x="753" y="52"/>
                    </a:lnTo>
                    <a:lnTo>
                      <a:pt x="725" y="42"/>
                    </a:lnTo>
                    <a:lnTo>
                      <a:pt x="697" y="34"/>
                    </a:lnTo>
                    <a:lnTo>
                      <a:pt x="669" y="27"/>
                    </a:lnTo>
                    <a:lnTo>
                      <a:pt x="640" y="20"/>
                    </a:lnTo>
                    <a:lnTo>
                      <a:pt x="611" y="14"/>
                    </a:lnTo>
                    <a:lnTo>
                      <a:pt x="582" y="10"/>
                    </a:lnTo>
                    <a:lnTo>
                      <a:pt x="552" y="6"/>
                    </a:lnTo>
                    <a:lnTo>
                      <a:pt x="523" y="3"/>
                    </a:lnTo>
                    <a:lnTo>
                      <a:pt x="493" y="1"/>
                    </a:lnTo>
                    <a:lnTo>
                      <a:pt x="462" y="0"/>
                    </a:lnTo>
                    <a:lnTo>
                      <a:pt x="433" y="0"/>
                    </a:lnTo>
                    <a:lnTo>
                      <a:pt x="402" y="1"/>
                    </a:lnTo>
                    <a:lnTo>
                      <a:pt x="372" y="2"/>
                    </a:lnTo>
                    <a:lnTo>
                      <a:pt x="342" y="5"/>
                    </a:lnTo>
                    <a:lnTo>
                      <a:pt x="312" y="10"/>
                    </a:lnTo>
                    <a:lnTo>
                      <a:pt x="282" y="14"/>
                    </a:lnTo>
                    <a:lnTo>
                      <a:pt x="252" y="20"/>
                    </a:lnTo>
                    <a:lnTo>
                      <a:pt x="223" y="26"/>
                    </a:lnTo>
                    <a:lnTo>
                      <a:pt x="193" y="34"/>
                    </a:lnTo>
                    <a:lnTo>
                      <a:pt x="165" y="42"/>
                    </a:lnTo>
                    <a:lnTo>
                      <a:pt x="136" y="52"/>
                    </a:lnTo>
                    <a:lnTo>
                      <a:pt x="108" y="63"/>
                    </a:lnTo>
                    <a:lnTo>
                      <a:pt x="79" y="74"/>
                    </a:lnTo>
                    <a:lnTo>
                      <a:pt x="52" y="87"/>
                    </a:lnTo>
                    <a:lnTo>
                      <a:pt x="26" y="101"/>
                    </a:lnTo>
                    <a:lnTo>
                      <a:pt x="0" y="115"/>
                    </a:lnTo>
                    <a:lnTo>
                      <a:pt x="190" y="442"/>
                    </a:lnTo>
                  </a:path>
                </a:pathLst>
              </a:custGeom>
              <a:solidFill>
                <a:srgbClr val="FF3300"/>
              </a:solidFill>
              <a:ln w="127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b="1">
                  <a:solidFill>
                    <a:srgbClr val="000000"/>
                  </a:solidFill>
                  <a:latin typeface="Arial Narrow" pitchFamily="34" charset="0"/>
                </a:endParaRPr>
              </a:p>
            </p:txBody>
          </p:sp>
          <p:sp>
            <p:nvSpPr>
              <p:cNvPr id="45" name="Freeform 44"/>
              <p:cNvSpPr>
                <a:spLocks noChangeAspect="1"/>
              </p:cNvSpPr>
              <p:nvPr/>
            </p:nvSpPr>
            <p:spPr bwMode="auto">
              <a:xfrm>
                <a:off x="1373" y="1104"/>
                <a:ext cx="1276" cy="1439"/>
              </a:xfrm>
              <a:custGeom>
                <a:avLst/>
                <a:gdLst>
                  <a:gd name="T0" fmla="*/ 0 w 829"/>
                  <a:gd name="T1" fmla="*/ 934 h 935"/>
                  <a:gd name="T2" fmla="*/ 1 w 829"/>
                  <a:gd name="T3" fmla="*/ 888 h 935"/>
                  <a:gd name="T4" fmla="*/ 6 w 829"/>
                  <a:gd name="T5" fmla="*/ 838 h 935"/>
                  <a:gd name="T6" fmla="*/ 14 w 829"/>
                  <a:gd name="T7" fmla="*/ 784 h 935"/>
                  <a:gd name="T8" fmla="*/ 26 w 829"/>
                  <a:gd name="T9" fmla="*/ 729 h 935"/>
                  <a:gd name="T10" fmla="*/ 41 w 829"/>
                  <a:gd name="T11" fmla="*/ 670 h 935"/>
                  <a:gd name="T12" fmla="*/ 59 w 829"/>
                  <a:gd name="T13" fmla="*/ 611 h 935"/>
                  <a:gd name="T14" fmla="*/ 82 w 829"/>
                  <a:gd name="T15" fmla="*/ 551 h 935"/>
                  <a:gd name="T16" fmla="*/ 108 w 829"/>
                  <a:gd name="T17" fmla="*/ 490 h 935"/>
                  <a:gd name="T18" fmla="*/ 139 w 829"/>
                  <a:gd name="T19" fmla="*/ 430 h 935"/>
                  <a:gd name="T20" fmla="*/ 175 w 829"/>
                  <a:gd name="T21" fmla="*/ 372 h 935"/>
                  <a:gd name="T22" fmla="*/ 214 w 829"/>
                  <a:gd name="T23" fmla="*/ 315 h 935"/>
                  <a:gd name="T24" fmla="*/ 259 w 829"/>
                  <a:gd name="T25" fmla="*/ 260 h 935"/>
                  <a:gd name="T26" fmla="*/ 309 w 829"/>
                  <a:gd name="T27" fmla="*/ 210 h 935"/>
                  <a:gd name="T28" fmla="*/ 363 w 829"/>
                  <a:gd name="T29" fmla="*/ 163 h 935"/>
                  <a:gd name="T30" fmla="*/ 423 w 829"/>
                  <a:gd name="T31" fmla="*/ 121 h 935"/>
                  <a:gd name="T32" fmla="*/ 489 w 829"/>
                  <a:gd name="T33" fmla="*/ 83 h 935"/>
                  <a:gd name="T34" fmla="*/ 828 w 829"/>
                  <a:gd name="T35" fmla="*/ 156 h 935"/>
                  <a:gd name="T36" fmla="*/ 675 w 829"/>
                  <a:gd name="T37" fmla="*/ 437 h 935"/>
                  <a:gd name="T38" fmla="*/ 650 w 829"/>
                  <a:gd name="T39" fmla="*/ 448 h 935"/>
                  <a:gd name="T40" fmla="*/ 626 w 829"/>
                  <a:gd name="T41" fmla="*/ 463 h 935"/>
                  <a:gd name="T42" fmla="*/ 601 w 829"/>
                  <a:gd name="T43" fmla="*/ 481 h 935"/>
                  <a:gd name="T44" fmla="*/ 577 w 829"/>
                  <a:gd name="T45" fmla="*/ 501 h 935"/>
                  <a:gd name="T46" fmla="*/ 552 w 829"/>
                  <a:gd name="T47" fmla="*/ 525 h 935"/>
                  <a:gd name="T48" fmla="*/ 527 w 829"/>
                  <a:gd name="T49" fmla="*/ 550 h 935"/>
                  <a:gd name="T50" fmla="*/ 503 w 829"/>
                  <a:gd name="T51" fmla="*/ 579 h 935"/>
                  <a:gd name="T52" fmla="*/ 481 w 829"/>
                  <a:gd name="T53" fmla="*/ 610 h 935"/>
                  <a:gd name="T54" fmla="*/ 460 w 829"/>
                  <a:gd name="T55" fmla="*/ 643 h 935"/>
                  <a:gd name="T56" fmla="*/ 441 w 829"/>
                  <a:gd name="T57" fmla="*/ 679 h 935"/>
                  <a:gd name="T58" fmla="*/ 425 w 829"/>
                  <a:gd name="T59" fmla="*/ 717 h 935"/>
                  <a:gd name="T60" fmla="*/ 410 w 829"/>
                  <a:gd name="T61" fmla="*/ 756 h 935"/>
                  <a:gd name="T62" fmla="*/ 398 w 829"/>
                  <a:gd name="T63" fmla="*/ 798 h 935"/>
                  <a:gd name="T64" fmla="*/ 389 w 829"/>
                  <a:gd name="T65" fmla="*/ 842 h 935"/>
                  <a:gd name="T66" fmla="*/ 385 w 829"/>
                  <a:gd name="T67" fmla="*/ 887 h 935"/>
                  <a:gd name="T68" fmla="*/ 384 w 829"/>
                  <a:gd name="T69" fmla="*/ 934 h 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29" h="935">
                    <a:moveTo>
                      <a:pt x="384" y="934"/>
                    </a:moveTo>
                    <a:lnTo>
                      <a:pt x="0" y="934"/>
                    </a:lnTo>
                    <a:lnTo>
                      <a:pt x="0" y="911"/>
                    </a:lnTo>
                    <a:lnTo>
                      <a:pt x="1" y="888"/>
                    </a:lnTo>
                    <a:lnTo>
                      <a:pt x="3" y="864"/>
                    </a:lnTo>
                    <a:lnTo>
                      <a:pt x="6" y="838"/>
                    </a:lnTo>
                    <a:lnTo>
                      <a:pt x="10" y="812"/>
                    </a:lnTo>
                    <a:lnTo>
                      <a:pt x="14" y="784"/>
                    </a:lnTo>
                    <a:lnTo>
                      <a:pt x="19" y="757"/>
                    </a:lnTo>
                    <a:lnTo>
                      <a:pt x="26" y="729"/>
                    </a:lnTo>
                    <a:lnTo>
                      <a:pt x="33" y="701"/>
                    </a:lnTo>
                    <a:lnTo>
                      <a:pt x="41" y="670"/>
                    </a:lnTo>
                    <a:lnTo>
                      <a:pt x="50" y="641"/>
                    </a:lnTo>
                    <a:lnTo>
                      <a:pt x="59" y="611"/>
                    </a:lnTo>
                    <a:lnTo>
                      <a:pt x="70" y="582"/>
                    </a:lnTo>
                    <a:lnTo>
                      <a:pt x="82" y="551"/>
                    </a:lnTo>
                    <a:lnTo>
                      <a:pt x="95" y="521"/>
                    </a:lnTo>
                    <a:lnTo>
                      <a:pt x="108" y="490"/>
                    </a:lnTo>
                    <a:lnTo>
                      <a:pt x="124" y="461"/>
                    </a:lnTo>
                    <a:lnTo>
                      <a:pt x="139" y="430"/>
                    </a:lnTo>
                    <a:lnTo>
                      <a:pt x="156" y="401"/>
                    </a:lnTo>
                    <a:lnTo>
                      <a:pt x="175" y="372"/>
                    </a:lnTo>
                    <a:lnTo>
                      <a:pt x="193" y="343"/>
                    </a:lnTo>
                    <a:lnTo>
                      <a:pt x="214" y="315"/>
                    </a:lnTo>
                    <a:lnTo>
                      <a:pt x="236" y="288"/>
                    </a:lnTo>
                    <a:lnTo>
                      <a:pt x="259" y="260"/>
                    </a:lnTo>
                    <a:lnTo>
                      <a:pt x="283" y="235"/>
                    </a:lnTo>
                    <a:lnTo>
                      <a:pt x="309" y="210"/>
                    </a:lnTo>
                    <a:lnTo>
                      <a:pt x="335" y="185"/>
                    </a:lnTo>
                    <a:lnTo>
                      <a:pt x="363" y="163"/>
                    </a:lnTo>
                    <a:lnTo>
                      <a:pt x="393" y="141"/>
                    </a:lnTo>
                    <a:lnTo>
                      <a:pt x="423" y="121"/>
                    </a:lnTo>
                    <a:lnTo>
                      <a:pt x="455" y="101"/>
                    </a:lnTo>
                    <a:lnTo>
                      <a:pt x="489" y="83"/>
                    </a:lnTo>
                    <a:lnTo>
                      <a:pt x="430" y="0"/>
                    </a:lnTo>
                    <a:lnTo>
                      <a:pt x="828" y="156"/>
                    </a:lnTo>
                    <a:lnTo>
                      <a:pt x="729" y="528"/>
                    </a:lnTo>
                    <a:lnTo>
                      <a:pt x="675" y="437"/>
                    </a:lnTo>
                    <a:lnTo>
                      <a:pt x="662" y="442"/>
                    </a:lnTo>
                    <a:lnTo>
                      <a:pt x="650" y="448"/>
                    </a:lnTo>
                    <a:lnTo>
                      <a:pt x="639" y="455"/>
                    </a:lnTo>
                    <a:lnTo>
                      <a:pt x="626" y="463"/>
                    </a:lnTo>
                    <a:lnTo>
                      <a:pt x="614" y="472"/>
                    </a:lnTo>
                    <a:lnTo>
                      <a:pt x="601" y="481"/>
                    </a:lnTo>
                    <a:lnTo>
                      <a:pt x="589" y="491"/>
                    </a:lnTo>
                    <a:lnTo>
                      <a:pt x="577" y="501"/>
                    </a:lnTo>
                    <a:lnTo>
                      <a:pt x="564" y="512"/>
                    </a:lnTo>
                    <a:lnTo>
                      <a:pt x="552" y="525"/>
                    </a:lnTo>
                    <a:lnTo>
                      <a:pt x="540" y="537"/>
                    </a:lnTo>
                    <a:lnTo>
                      <a:pt x="527" y="550"/>
                    </a:lnTo>
                    <a:lnTo>
                      <a:pt x="516" y="564"/>
                    </a:lnTo>
                    <a:lnTo>
                      <a:pt x="503" y="579"/>
                    </a:lnTo>
                    <a:lnTo>
                      <a:pt x="492" y="594"/>
                    </a:lnTo>
                    <a:lnTo>
                      <a:pt x="481" y="610"/>
                    </a:lnTo>
                    <a:lnTo>
                      <a:pt x="471" y="626"/>
                    </a:lnTo>
                    <a:lnTo>
                      <a:pt x="460" y="643"/>
                    </a:lnTo>
                    <a:lnTo>
                      <a:pt x="451" y="661"/>
                    </a:lnTo>
                    <a:lnTo>
                      <a:pt x="441" y="679"/>
                    </a:lnTo>
                    <a:lnTo>
                      <a:pt x="432" y="698"/>
                    </a:lnTo>
                    <a:lnTo>
                      <a:pt x="425" y="717"/>
                    </a:lnTo>
                    <a:lnTo>
                      <a:pt x="417" y="736"/>
                    </a:lnTo>
                    <a:lnTo>
                      <a:pt x="410" y="756"/>
                    </a:lnTo>
                    <a:lnTo>
                      <a:pt x="404" y="777"/>
                    </a:lnTo>
                    <a:lnTo>
                      <a:pt x="398" y="798"/>
                    </a:lnTo>
                    <a:lnTo>
                      <a:pt x="393" y="819"/>
                    </a:lnTo>
                    <a:lnTo>
                      <a:pt x="389" y="842"/>
                    </a:lnTo>
                    <a:lnTo>
                      <a:pt x="387" y="864"/>
                    </a:lnTo>
                    <a:lnTo>
                      <a:pt x="385" y="887"/>
                    </a:lnTo>
                    <a:lnTo>
                      <a:pt x="384" y="910"/>
                    </a:lnTo>
                    <a:lnTo>
                      <a:pt x="384" y="934"/>
                    </a:lnTo>
                  </a:path>
                </a:pathLst>
              </a:custGeom>
              <a:solidFill>
                <a:srgbClr val="990099"/>
              </a:solidFill>
              <a:ln w="127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b="1">
                  <a:solidFill>
                    <a:srgbClr val="000000"/>
                  </a:solidFill>
                  <a:latin typeface="Arial Narrow" pitchFamily="34" charset="0"/>
                </a:endParaRPr>
              </a:p>
            </p:txBody>
          </p:sp>
          <p:sp>
            <p:nvSpPr>
              <p:cNvPr id="46" name="Freeform 45"/>
              <p:cNvSpPr>
                <a:spLocks noChangeAspect="1"/>
              </p:cNvSpPr>
              <p:nvPr/>
            </p:nvSpPr>
            <p:spPr bwMode="auto">
              <a:xfrm>
                <a:off x="1248" y="2208"/>
                <a:ext cx="1181" cy="1598"/>
              </a:xfrm>
              <a:custGeom>
                <a:avLst/>
                <a:gdLst>
                  <a:gd name="T0" fmla="*/ 745 w 767"/>
                  <a:gd name="T1" fmla="*/ 691 h 1038"/>
                  <a:gd name="T2" fmla="*/ 707 w 767"/>
                  <a:gd name="T3" fmla="*/ 667 h 1038"/>
                  <a:gd name="T4" fmla="*/ 673 w 767"/>
                  <a:gd name="T5" fmla="*/ 641 h 1038"/>
                  <a:gd name="T6" fmla="*/ 642 w 767"/>
                  <a:gd name="T7" fmla="*/ 612 h 1038"/>
                  <a:gd name="T8" fmla="*/ 613 w 767"/>
                  <a:gd name="T9" fmla="*/ 583 h 1038"/>
                  <a:gd name="T10" fmla="*/ 587 w 767"/>
                  <a:gd name="T11" fmla="*/ 551 h 1038"/>
                  <a:gd name="T12" fmla="*/ 565 w 767"/>
                  <a:gd name="T13" fmla="*/ 518 h 1038"/>
                  <a:gd name="T14" fmla="*/ 545 w 767"/>
                  <a:gd name="T15" fmla="*/ 483 h 1038"/>
                  <a:gd name="T16" fmla="*/ 528 w 767"/>
                  <a:gd name="T17" fmla="*/ 448 h 1038"/>
                  <a:gd name="T18" fmla="*/ 514 w 767"/>
                  <a:gd name="T19" fmla="*/ 413 h 1038"/>
                  <a:gd name="T20" fmla="*/ 502 w 767"/>
                  <a:gd name="T21" fmla="*/ 379 h 1038"/>
                  <a:gd name="T22" fmla="*/ 493 w 767"/>
                  <a:gd name="T23" fmla="*/ 345 h 1038"/>
                  <a:gd name="T24" fmla="*/ 486 w 767"/>
                  <a:gd name="T25" fmla="*/ 311 h 1038"/>
                  <a:gd name="T26" fmla="*/ 481 w 767"/>
                  <a:gd name="T27" fmla="*/ 278 h 1038"/>
                  <a:gd name="T28" fmla="*/ 479 w 767"/>
                  <a:gd name="T29" fmla="*/ 248 h 1038"/>
                  <a:gd name="T30" fmla="*/ 480 w 767"/>
                  <a:gd name="T31" fmla="*/ 219 h 1038"/>
                  <a:gd name="T32" fmla="*/ 603 w 767"/>
                  <a:gd name="T33" fmla="*/ 210 h 1038"/>
                  <a:gd name="T34" fmla="*/ 0 w 767"/>
                  <a:gd name="T35" fmla="*/ 210 h 1038"/>
                  <a:gd name="T36" fmla="*/ 91 w 767"/>
                  <a:gd name="T37" fmla="*/ 251 h 1038"/>
                  <a:gd name="T38" fmla="*/ 98 w 767"/>
                  <a:gd name="T39" fmla="*/ 332 h 1038"/>
                  <a:gd name="T40" fmla="*/ 111 w 767"/>
                  <a:gd name="T41" fmla="*/ 407 h 1038"/>
                  <a:gd name="T42" fmla="*/ 127 w 767"/>
                  <a:gd name="T43" fmla="*/ 477 h 1038"/>
                  <a:gd name="T44" fmla="*/ 149 w 767"/>
                  <a:gd name="T45" fmla="*/ 543 h 1038"/>
                  <a:gd name="T46" fmla="*/ 174 w 767"/>
                  <a:gd name="T47" fmla="*/ 603 h 1038"/>
                  <a:gd name="T48" fmla="*/ 203 w 767"/>
                  <a:gd name="T49" fmla="*/ 661 h 1038"/>
                  <a:gd name="T50" fmla="*/ 235 w 767"/>
                  <a:gd name="T51" fmla="*/ 714 h 1038"/>
                  <a:gd name="T52" fmla="*/ 270 w 767"/>
                  <a:gd name="T53" fmla="*/ 764 h 1038"/>
                  <a:gd name="T54" fmla="*/ 308 w 767"/>
                  <a:gd name="T55" fmla="*/ 810 h 1038"/>
                  <a:gd name="T56" fmla="*/ 347 w 767"/>
                  <a:gd name="T57" fmla="*/ 852 h 1038"/>
                  <a:gd name="T58" fmla="*/ 388 w 767"/>
                  <a:gd name="T59" fmla="*/ 892 h 1038"/>
                  <a:gd name="T60" fmla="*/ 430 w 767"/>
                  <a:gd name="T61" fmla="*/ 929 h 1038"/>
                  <a:gd name="T62" fmla="*/ 473 w 767"/>
                  <a:gd name="T63" fmla="*/ 962 h 1038"/>
                  <a:gd name="T64" fmla="*/ 516 w 767"/>
                  <a:gd name="T65" fmla="*/ 994 h 1038"/>
                  <a:gd name="T66" fmla="*/ 559 w 767"/>
                  <a:gd name="T67" fmla="*/ 1023 h 1038"/>
                  <a:gd name="T68" fmla="*/ 766 w 767"/>
                  <a:gd name="T69" fmla="*/ 701 h 10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67" h="1038">
                    <a:moveTo>
                      <a:pt x="766" y="701"/>
                    </a:moveTo>
                    <a:lnTo>
                      <a:pt x="745" y="691"/>
                    </a:lnTo>
                    <a:lnTo>
                      <a:pt x="726" y="679"/>
                    </a:lnTo>
                    <a:lnTo>
                      <a:pt x="707" y="667"/>
                    </a:lnTo>
                    <a:lnTo>
                      <a:pt x="690" y="655"/>
                    </a:lnTo>
                    <a:lnTo>
                      <a:pt x="673" y="641"/>
                    </a:lnTo>
                    <a:lnTo>
                      <a:pt x="657" y="628"/>
                    </a:lnTo>
                    <a:lnTo>
                      <a:pt x="642" y="612"/>
                    </a:lnTo>
                    <a:lnTo>
                      <a:pt x="627" y="598"/>
                    </a:lnTo>
                    <a:lnTo>
                      <a:pt x="613" y="583"/>
                    </a:lnTo>
                    <a:lnTo>
                      <a:pt x="600" y="567"/>
                    </a:lnTo>
                    <a:lnTo>
                      <a:pt x="587" y="551"/>
                    </a:lnTo>
                    <a:lnTo>
                      <a:pt x="576" y="534"/>
                    </a:lnTo>
                    <a:lnTo>
                      <a:pt x="565" y="518"/>
                    </a:lnTo>
                    <a:lnTo>
                      <a:pt x="555" y="500"/>
                    </a:lnTo>
                    <a:lnTo>
                      <a:pt x="545" y="483"/>
                    </a:lnTo>
                    <a:lnTo>
                      <a:pt x="536" y="466"/>
                    </a:lnTo>
                    <a:lnTo>
                      <a:pt x="528" y="448"/>
                    </a:lnTo>
                    <a:lnTo>
                      <a:pt x="520" y="431"/>
                    </a:lnTo>
                    <a:lnTo>
                      <a:pt x="514" y="413"/>
                    </a:lnTo>
                    <a:lnTo>
                      <a:pt x="507" y="396"/>
                    </a:lnTo>
                    <a:lnTo>
                      <a:pt x="502" y="379"/>
                    </a:lnTo>
                    <a:lnTo>
                      <a:pt x="497" y="361"/>
                    </a:lnTo>
                    <a:lnTo>
                      <a:pt x="493" y="345"/>
                    </a:lnTo>
                    <a:lnTo>
                      <a:pt x="489" y="327"/>
                    </a:lnTo>
                    <a:lnTo>
                      <a:pt x="486" y="311"/>
                    </a:lnTo>
                    <a:lnTo>
                      <a:pt x="483" y="294"/>
                    </a:lnTo>
                    <a:lnTo>
                      <a:pt x="481" y="278"/>
                    </a:lnTo>
                    <a:lnTo>
                      <a:pt x="480" y="263"/>
                    </a:lnTo>
                    <a:lnTo>
                      <a:pt x="479" y="248"/>
                    </a:lnTo>
                    <a:lnTo>
                      <a:pt x="479" y="234"/>
                    </a:lnTo>
                    <a:lnTo>
                      <a:pt x="480" y="219"/>
                    </a:lnTo>
                    <a:lnTo>
                      <a:pt x="481" y="206"/>
                    </a:lnTo>
                    <a:lnTo>
                      <a:pt x="603" y="210"/>
                    </a:lnTo>
                    <a:lnTo>
                      <a:pt x="326" y="0"/>
                    </a:lnTo>
                    <a:lnTo>
                      <a:pt x="0" y="210"/>
                    </a:lnTo>
                    <a:lnTo>
                      <a:pt x="90" y="210"/>
                    </a:lnTo>
                    <a:lnTo>
                      <a:pt x="91" y="251"/>
                    </a:lnTo>
                    <a:lnTo>
                      <a:pt x="94" y="292"/>
                    </a:lnTo>
                    <a:lnTo>
                      <a:pt x="98" y="332"/>
                    </a:lnTo>
                    <a:lnTo>
                      <a:pt x="104" y="370"/>
                    </a:lnTo>
                    <a:lnTo>
                      <a:pt x="111" y="407"/>
                    </a:lnTo>
                    <a:lnTo>
                      <a:pt x="118" y="442"/>
                    </a:lnTo>
                    <a:lnTo>
                      <a:pt x="127" y="477"/>
                    </a:lnTo>
                    <a:lnTo>
                      <a:pt x="138" y="510"/>
                    </a:lnTo>
                    <a:lnTo>
                      <a:pt x="149" y="543"/>
                    </a:lnTo>
                    <a:lnTo>
                      <a:pt x="160" y="574"/>
                    </a:lnTo>
                    <a:lnTo>
                      <a:pt x="174" y="603"/>
                    </a:lnTo>
                    <a:lnTo>
                      <a:pt x="188" y="632"/>
                    </a:lnTo>
                    <a:lnTo>
                      <a:pt x="203" y="661"/>
                    </a:lnTo>
                    <a:lnTo>
                      <a:pt x="219" y="689"/>
                    </a:lnTo>
                    <a:lnTo>
                      <a:pt x="235" y="714"/>
                    </a:lnTo>
                    <a:lnTo>
                      <a:pt x="252" y="739"/>
                    </a:lnTo>
                    <a:lnTo>
                      <a:pt x="270" y="764"/>
                    </a:lnTo>
                    <a:lnTo>
                      <a:pt x="288" y="787"/>
                    </a:lnTo>
                    <a:lnTo>
                      <a:pt x="308" y="810"/>
                    </a:lnTo>
                    <a:lnTo>
                      <a:pt x="327" y="832"/>
                    </a:lnTo>
                    <a:lnTo>
                      <a:pt x="347" y="852"/>
                    </a:lnTo>
                    <a:lnTo>
                      <a:pt x="367" y="873"/>
                    </a:lnTo>
                    <a:lnTo>
                      <a:pt x="388" y="892"/>
                    </a:lnTo>
                    <a:lnTo>
                      <a:pt x="408" y="911"/>
                    </a:lnTo>
                    <a:lnTo>
                      <a:pt x="430" y="929"/>
                    </a:lnTo>
                    <a:lnTo>
                      <a:pt x="451" y="946"/>
                    </a:lnTo>
                    <a:lnTo>
                      <a:pt x="473" y="962"/>
                    </a:lnTo>
                    <a:lnTo>
                      <a:pt x="494" y="978"/>
                    </a:lnTo>
                    <a:lnTo>
                      <a:pt x="516" y="994"/>
                    </a:lnTo>
                    <a:lnTo>
                      <a:pt x="538" y="1009"/>
                    </a:lnTo>
                    <a:lnTo>
                      <a:pt x="559" y="1023"/>
                    </a:lnTo>
                    <a:lnTo>
                      <a:pt x="581" y="1037"/>
                    </a:lnTo>
                    <a:lnTo>
                      <a:pt x="766" y="701"/>
                    </a:lnTo>
                  </a:path>
                </a:pathLst>
              </a:custGeom>
              <a:solidFill>
                <a:srgbClr val="3333CC"/>
              </a:solidFill>
              <a:ln w="127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b="1">
                  <a:solidFill>
                    <a:srgbClr val="000000"/>
                  </a:solidFill>
                  <a:latin typeface="Arial Narrow" pitchFamily="34" charset="0"/>
                </a:endParaRPr>
              </a:p>
            </p:txBody>
          </p:sp>
          <p:sp>
            <p:nvSpPr>
              <p:cNvPr id="47" name="Freeform 46"/>
              <p:cNvSpPr>
                <a:spLocks noChangeAspect="1"/>
              </p:cNvSpPr>
              <p:nvPr/>
            </p:nvSpPr>
            <p:spPr bwMode="auto">
              <a:xfrm>
                <a:off x="1910" y="3120"/>
                <a:ext cx="1621" cy="874"/>
              </a:xfrm>
              <a:custGeom>
                <a:avLst/>
                <a:gdLst>
                  <a:gd name="T0" fmla="*/ 846 w 1053"/>
                  <a:gd name="T1" fmla="*/ 104 h 568"/>
                  <a:gd name="T2" fmla="*/ 802 w 1053"/>
                  <a:gd name="T3" fmla="*/ 124 h 568"/>
                  <a:gd name="T4" fmla="*/ 761 w 1053"/>
                  <a:gd name="T5" fmla="*/ 141 h 568"/>
                  <a:gd name="T6" fmla="*/ 721 w 1053"/>
                  <a:gd name="T7" fmla="*/ 152 h 568"/>
                  <a:gd name="T8" fmla="*/ 683 w 1053"/>
                  <a:gd name="T9" fmla="*/ 162 h 568"/>
                  <a:gd name="T10" fmla="*/ 648 w 1053"/>
                  <a:gd name="T11" fmla="*/ 169 h 568"/>
                  <a:gd name="T12" fmla="*/ 614 w 1053"/>
                  <a:gd name="T13" fmla="*/ 171 h 568"/>
                  <a:gd name="T14" fmla="*/ 581 w 1053"/>
                  <a:gd name="T15" fmla="*/ 172 h 568"/>
                  <a:gd name="T16" fmla="*/ 550 w 1053"/>
                  <a:gd name="T17" fmla="*/ 171 h 568"/>
                  <a:gd name="T18" fmla="*/ 518 w 1053"/>
                  <a:gd name="T19" fmla="*/ 167 h 568"/>
                  <a:gd name="T20" fmla="*/ 488 w 1053"/>
                  <a:gd name="T21" fmla="*/ 161 h 568"/>
                  <a:gd name="T22" fmla="*/ 457 w 1053"/>
                  <a:gd name="T23" fmla="*/ 153 h 568"/>
                  <a:gd name="T24" fmla="*/ 427 w 1053"/>
                  <a:gd name="T25" fmla="*/ 144 h 568"/>
                  <a:gd name="T26" fmla="*/ 397 w 1053"/>
                  <a:gd name="T27" fmla="*/ 134 h 568"/>
                  <a:gd name="T28" fmla="*/ 367 w 1053"/>
                  <a:gd name="T29" fmla="*/ 122 h 568"/>
                  <a:gd name="T30" fmla="*/ 337 w 1053"/>
                  <a:gd name="T31" fmla="*/ 110 h 568"/>
                  <a:gd name="T32" fmla="*/ 380 w 1053"/>
                  <a:gd name="T33" fmla="*/ 0 h 568"/>
                  <a:gd name="T34" fmla="*/ 96 w 1053"/>
                  <a:gd name="T35" fmla="*/ 516 h 568"/>
                  <a:gd name="T36" fmla="*/ 168 w 1053"/>
                  <a:gd name="T37" fmla="*/ 454 h 568"/>
                  <a:gd name="T38" fmla="*/ 216 w 1053"/>
                  <a:gd name="T39" fmla="*/ 482 h 568"/>
                  <a:gd name="T40" fmla="*/ 267 w 1053"/>
                  <a:gd name="T41" fmla="*/ 505 h 568"/>
                  <a:gd name="T42" fmla="*/ 321 w 1053"/>
                  <a:gd name="T43" fmla="*/ 526 h 568"/>
                  <a:gd name="T44" fmla="*/ 377 w 1053"/>
                  <a:gd name="T45" fmla="*/ 542 h 568"/>
                  <a:gd name="T46" fmla="*/ 435 w 1053"/>
                  <a:gd name="T47" fmla="*/ 555 h 568"/>
                  <a:gd name="T48" fmla="*/ 494 w 1053"/>
                  <a:gd name="T49" fmla="*/ 562 h 568"/>
                  <a:gd name="T50" fmla="*/ 554 w 1053"/>
                  <a:gd name="T51" fmla="*/ 566 h 568"/>
                  <a:gd name="T52" fmla="*/ 615 w 1053"/>
                  <a:gd name="T53" fmla="*/ 566 h 568"/>
                  <a:gd name="T54" fmla="*/ 676 w 1053"/>
                  <a:gd name="T55" fmla="*/ 562 h 568"/>
                  <a:gd name="T56" fmla="*/ 737 w 1053"/>
                  <a:gd name="T57" fmla="*/ 553 h 568"/>
                  <a:gd name="T58" fmla="*/ 797 w 1053"/>
                  <a:gd name="T59" fmla="*/ 541 h 568"/>
                  <a:gd name="T60" fmla="*/ 857 w 1053"/>
                  <a:gd name="T61" fmla="*/ 523 h 568"/>
                  <a:gd name="T62" fmla="*/ 915 w 1053"/>
                  <a:gd name="T63" fmla="*/ 502 h 568"/>
                  <a:gd name="T64" fmla="*/ 971 w 1053"/>
                  <a:gd name="T65" fmla="*/ 477 h 568"/>
                  <a:gd name="T66" fmla="*/ 1026 w 1053"/>
                  <a:gd name="T67" fmla="*/ 447 h 568"/>
                  <a:gd name="T68" fmla="*/ 869 w 1053"/>
                  <a:gd name="T69" fmla="*/ 92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53" h="568">
                    <a:moveTo>
                      <a:pt x="869" y="92"/>
                    </a:moveTo>
                    <a:lnTo>
                      <a:pt x="846" y="104"/>
                    </a:lnTo>
                    <a:lnTo>
                      <a:pt x="824" y="115"/>
                    </a:lnTo>
                    <a:lnTo>
                      <a:pt x="802" y="124"/>
                    </a:lnTo>
                    <a:lnTo>
                      <a:pt x="781" y="133"/>
                    </a:lnTo>
                    <a:lnTo>
                      <a:pt x="761" y="141"/>
                    </a:lnTo>
                    <a:lnTo>
                      <a:pt x="740" y="148"/>
                    </a:lnTo>
                    <a:lnTo>
                      <a:pt x="721" y="152"/>
                    </a:lnTo>
                    <a:lnTo>
                      <a:pt x="702" y="158"/>
                    </a:lnTo>
                    <a:lnTo>
                      <a:pt x="683" y="162"/>
                    </a:lnTo>
                    <a:lnTo>
                      <a:pt x="666" y="166"/>
                    </a:lnTo>
                    <a:lnTo>
                      <a:pt x="648" y="169"/>
                    </a:lnTo>
                    <a:lnTo>
                      <a:pt x="631" y="171"/>
                    </a:lnTo>
                    <a:lnTo>
                      <a:pt x="614" y="171"/>
                    </a:lnTo>
                    <a:lnTo>
                      <a:pt x="598" y="172"/>
                    </a:lnTo>
                    <a:lnTo>
                      <a:pt x="581" y="172"/>
                    </a:lnTo>
                    <a:lnTo>
                      <a:pt x="565" y="171"/>
                    </a:lnTo>
                    <a:lnTo>
                      <a:pt x="550" y="171"/>
                    </a:lnTo>
                    <a:lnTo>
                      <a:pt x="533" y="169"/>
                    </a:lnTo>
                    <a:lnTo>
                      <a:pt x="518" y="167"/>
                    </a:lnTo>
                    <a:lnTo>
                      <a:pt x="502" y="164"/>
                    </a:lnTo>
                    <a:lnTo>
                      <a:pt x="488" y="161"/>
                    </a:lnTo>
                    <a:lnTo>
                      <a:pt x="473" y="157"/>
                    </a:lnTo>
                    <a:lnTo>
                      <a:pt x="457" y="153"/>
                    </a:lnTo>
                    <a:lnTo>
                      <a:pt x="443" y="149"/>
                    </a:lnTo>
                    <a:lnTo>
                      <a:pt x="427" y="144"/>
                    </a:lnTo>
                    <a:lnTo>
                      <a:pt x="413" y="139"/>
                    </a:lnTo>
                    <a:lnTo>
                      <a:pt x="397" y="134"/>
                    </a:lnTo>
                    <a:lnTo>
                      <a:pt x="382" y="128"/>
                    </a:lnTo>
                    <a:lnTo>
                      <a:pt x="367" y="122"/>
                    </a:lnTo>
                    <a:lnTo>
                      <a:pt x="351" y="116"/>
                    </a:lnTo>
                    <a:lnTo>
                      <a:pt x="337" y="110"/>
                    </a:lnTo>
                    <a:lnTo>
                      <a:pt x="320" y="103"/>
                    </a:lnTo>
                    <a:lnTo>
                      <a:pt x="380" y="0"/>
                    </a:lnTo>
                    <a:lnTo>
                      <a:pt x="0" y="83"/>
                    </a:lnTo>
                    <a:lnTo>
                      <a:pt x="96" y="516"/>
                    </a:lnTo>
                    <a:lnTo>
                      <a:pt x="144" y="438"/>
                    </a:lnTo>
                    <a:lnTo>
                      <a:pt x="168" y="454"/>
                    </a:lnTo>
                    <a:lnTo>
                      <a:pt x="191" y="468"/>
                    </a:lnTo>
                    <a:lnTo>
                      <a:pt x="216" y="482"/>
                    </a:lnTo>
                    <a:lnTo>
                      <a:pt x="241" y="494"/>
                    </a:lnTo>
                    <a:lnTo>
                      <a:pt x="267" y="505"/>
                    </a:lnTo>
                    <a:lnTo>
                      <a:pt x="294" y="516"/>
                    </a:lnTo>
                    <a:lnTo>
                      <a:pt x="321" y="526"/>
                    </a:lnTo>
                    <a:lnTo>
                      <a:pt x="349" y="534"/>
                    </a:lnTo>
                    <a:lnTo>
                      <a:pt x="377" y="542"/>
                    </a:lnTo>
                    <a:lnTo>
                      <a:pt x="406" y="548"/>
                    </a:lnTo>
                    <a:lnTo>
                      <a:pt x="435" y="555"/>
                    </a:lnTo>
                    <a:lnTo>
                      <a:pt x="465" y="559"/>
                    </a:lnTo>
                    <a:lnTo>
                      <a:pt x="494" y="562"/>
                    </a:lnTo>
                    <a:lnTo>
                      <a:pt x="525" y="565"/>
                    </a:lnTo>
                    <a:lnTo>
                      <a:pt x="554" y="566"/>
                    </a:lnTo>
                    <a:lnTo>
                      <a:pt x="585" y="567"/>
                    </a:lnTo>
                    <a:lnTo>
                      <a:pt x="615" y="566"/>
                    </a:lnTo>
                    <a:lnTo>
                      <a:pt x="645" y="564"/>
                    </a:lnTo>
                    <a:lnTo>
                      <a:pt x="676" y="562"/>
                    </a:lnTo>
                    <a:lnTo>
                      <a:pt x="706" y="558"/>
                    </a:lnTo>
                    <a:lnTo>
                      <a:pt x="737" y="553"/>
                    </a:lnTo>
                    <a:lnTo>
                      <a:pt x="767" y="548"/>
                    </a:lnTo>
                    <a:lnTo>
                      <a:pt x="797" y="541"/>
                    </a:lnTo>
                    <a:lnTo>
                      <a:pt x="828" y="532"/>
                    </a:lnTo>
                    <a:lnTo>
                      <a:pt x="857" y="523"/>
                    </a:lnTo>
                    <a:lnTo>
                      <a:pt x="886" y="513"/>
                    </a:lnTo>
                    <a:lnTo>
                      <a:pt x="915" y="502"/>
                    </a:lnTo>
                    <a:lnTo>
                      <a:pt x="943" y="490"/>
                    </a:lnTo>
                    <a:lnTo>
                      <a:pt x="971" y="477"/>
                    </a:lnTo>
                    <a:lnTo>
                      <a:pt x="998" y="462"/>
                    </a:lnTo>
                    <a:lnTo>
                      <a:pt x="1026" y="447"/>
                    </a:lnTo>
                    <a:lnTo>
                      <a:pt x="1052" y="430"/>
                    </a:lnTo>
                    <a:lnTo>
                      <a:pt x="869" y="92"/>
                    </a:lnTo>
                  </a:path>
                </a:pathLst>
              </a:custGeom>
              <a:solidFill>
                <a:srgbClr val="33CC33"/>
              </a:solidFill>
              <a:ln w="127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b="1">
                  <a:solidFill>
                    <a:srgbClr val="000000"/>
                  </a:solidFill>
                  <a:latin typeface="Arial Narrow" pitchFamily="34" charset="0"/>
                </a:endParaRPr>
              </a:p>
            </p:txBody>
          </p:sp>
          <p:sp>
            <p:nvSpPr>
              <p:cNvPr id="48" name="Freeform 47"/>
              <p:cNvSpPr>
                <a:spLocks noChangeAspect="1"/>
              </p:cNvSpPr>
              <p:nvPr/>
            </p:nvSpPr>
            <p:spPr bwMode="auto">
              <a:xfrm>
                <a:off x="3001" y="2520"/>
                <a:ext cx="1289" cy="1467"/>
              </a:xfrm>
              <a:custGeom>
                <a:avLst/>
                <a:gdLst>
                  <a:gd name="T0" fmla="*/ 835 w 837"/>
                  <a:gd name="T1" fmla="*/ 0 h 953"/>
                  <a:gd name="T2" fmla="*/ 835 w 837"/>
                  <a:gd name="T3" fmla="*/ 41 h 953"/>
                  <a:gd name="T4" fmla="*/ 831 w 837"/>
                  <a:gd name="T5" fmla="*/ 88 h 953"/>
                  <a:gd name="T6" fmla="*/ 825 w 837"/>
                  <a:gd name="T7" fmla="*/ 138 h 953"/>
                  <a:gd name="T8" fmla="*/ 814 w 837"/>
                  <a:gd name="T9" fmla="*/ 193 h 953"/>
                  <a:gd name="T10" fmla="*/ 800 w 837"/>
                  <a:gd name="T11" fmla="*/ 250 h 953"/>
                  <a:gd name="T12" fmla="*/ 783 w 837"/>
                  <a:gd name="T13" fmla="*/ 309 h 953"/>
                  <a:gd name="T14" fmla="*/ 760 w 837"/>
                  <a:gd name="T15" fmla="*/ 368 h 953"/>
                  <a:gd name="T16" fmla="*/ 735 w 837"/>
                  <a:gd name="T17" fmla="*/ 429 h 953"/>
                  <a:gd name="T18" fmla="*/ 704 w 837"/>
                  <a:gd name="T19" fmla="*/ 489 h 953"/>
                  <a:gd name="T20" fmla="*/ 669 w 837"/>
                  <a:gd name="T21" fmla="*/ 549 h 953"/>
                  <a:gd name="T22" fmla="*/ 630 w 837"/>
                  <a:gd name="T23" fmla="*/ 606 h 953"/>
                  <a:gd name="T24" fmla="*/ 585 w 837"/>
                  <a:gd name="T25" fmla="*/ 662 h 953"/>
                  <a:gd name="T26" fmla="*/ 536 w 837"/>
                  <a:gd name="T27" fmla="*/ 714 h 953"/>
                  <a:gd name="T28" fmla="*/ 482 w 837"/>
                  <a:gd name="T29" fmla="*/ 762 h 953"/>
                  <a:gd name="T30" fmla="*/ 423 w 837"/>
                  <a:gd name="T31" fmla="*/ 808 h 953"/>
                  <a:gd name="T32" fmla="*/ 358 w 837"/>
                  <a:gd name="T33" fmla="*/ 846 h 953"/>
                  <a:gd name="T34" fmla="*/ 0 w 837"/>
                  <a:gd name="T35" fmla="*/ 780 h 953"/>
                  <a:gd name="T36" fmla="*/ 166 w 837"/>
                  <a:gd name="T37" fmla="*/ 497 h 953"/>
                  <a:gd name="T38" fmla="*/ 190 w 837"/>
                  <a:gd name="T39" fmla="*/ 485 h 953"/>
                  <a:gd name="T40" fmla="*/ 215 w 837"/>
                  <a:gd name="T41" fmla="*/ 469 h 953"/>
                  <a:gd name="T42" fmla="*/ 239 w 837"/>
                  <a:gd name="T43" fmla="*/ 448 h 953"/>
                  <a:gd name="T44" fmla="*/ 264 w 837"/>
                  <a:gd name="T45" fmla="*/ 426 h 953"/>
                  <a:gd name="T46" fmla="*/ 288 w 837"/>
                  <a:gd name="T47" fmla="*/ 399 h 953"/>
                  <a:gd name="T48" fmla="*/ 311 w 837"/>
                  <a:gd name="T49" fmla="*/ 370 h 953"/>
                  <a:gd name="T50" fmla="*/ 333 w 837"/>
                  <a:gd name="T51" fmla="*/ 338 h 953"/>
                  <a:gd name="T52" fmla="*/ 354 w 837"/>
                  <a:gd name="T53" fmla="*/ 305 h 953"/>
                  <a:gd name="T54" fmla="*/ 373 w 837"/>
                  <a:gd name="T55" fmla="*/ 269 h 953"/>
                  <a:gd name="T56" fmla="*/ 390 w 837"/>
                  <a:gd name="T57" fmla="*/ 232 h 953"/>
                  <a:gd name="T58" fmla="*/ 405 w 837"/>
                  <a:gd name="T59" fmla="*/ 195 h 953"/>
                  <a:gd name="T60" fmla="*/ 418 w 837"/>
                  <a:gd name="T61" fmla="*/ 156 h 953"/>
                  <a:gd name="T62" fmla="*/ 427 w 837"/>
                  <a:gd name="T63" fmla="*/ 117 h 953"/>
                  <a:gd name="T64" fmla="*/ 433 w 837"/>
                  <a:gd name="T65" fmla="*/ 78 h 953"/>
                  <a:gd name="T66" fmla="*/ 437 w 837"/>
                  <a:gd name="T67" fmla="*/ 38 h 953"/>
                  <a:gd name="T68" fmla="*/ 436 w 837"/>
                  <a:gd name="T69" fmla="*/ 0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37" h="953">
                    <a:moveTo>
                      <a:pt x="436" y="0"/>
                    </a:moveTo>
                    <a:lnTo>
                      <a:pt x="835" y="0"/>
                    </a:lnTo>
                    <a:lnTo>
                      <a:pt x="836" y="20"/>
                    </a:lnTo>
                    <a:lnTo>
                      <a:pt x="835" y="41"/>
                    </a:lnTo>
                    <a:lnTo>
                      <a:pt x="833" y="65"/>
                    </a:lnTo>
                    <a:lnTo>
                      <a:pt x="831" y="88"/>
                    </a:lnTo>
                    <a:lnTo>
                      <a:pt x="829" y="113"/>
                    </a:lnTo>
                    <a:lnTo>
                      <a:pt x="825" y="138"/>
                    </a:lnTo>
                    <a:lnTo>
                      <a:pt x="820" y="165"/>
                    </a:lnTo>
                    <a:lnTo>
                      <a:pt x="814" y="193"/>
                    </a:lnTo>
                    <a:lnTo>
                      <a:pt x="808" y="221"/>
                    </a:lnTo>
                    <a:lnTo>
                      <a:pt x="800" y="250"/>
                    </a:lnTo>
                    <a:lnTo>
                      <a:pt x="792" y="279"/>
                    </a:lnTo>
                    <a:lnTo>
                      <a:pt x="783" y="309"/>
                    </a:lnTo>
                    <a:lnTo>
                      <a:pt x="772" y="338"/>
                    </a:lnTo>
                    <a:lnTo>
                      <a:pt x="760" y="368"/>
                    </a:lnTo>
                    <a:lnTo>
                      <a:pt x="748" y="399"/>
                    </a:lnTo>
                    <a:lnTo>
                      <a:pt x="735" y="429"/>
                    </a:lnTo>
                    <a:lnTo>
                      <a:pt x="720" y="459"/>
                    </a:lnTo>
                    <a:lnTo>
                      <a:pt x="704" y="489"/>
                    </a:lnTo>
                    <a:lnTo>
                      <a:pt x="687" y="519"/>
                    </a:lnTo>
                    <a:lnTo>
                      <a:pt x="669" y="549"/>
                    </a:lnTo>
                    <a:lnTo>
                      <a:pt x="650" y="578"/>
                    </a:lnTo>
                    <a:lnTo>
                      <a:pt x="630" y="606"/>
                    </a:lnTo>
                    <a:lnTo>
                      <a:pt x="608" y="634"/>
                    </a:lnTo>
                    <a:lnTo>
                      <a:pt x="585" y="662"/>
                    </a:lnTo>
                    <a:lnTo>
                      <a:pt x="562" y="688"/>
                    </a:lnTo>
                    <a:lnTo>
                      <a:pt x="536" y="714"/>
                    </a:lnTo>
                    <a:lnTo>
                      <a:pt x="510" y="739"/>
                    </a:lnTo>
                    <a:lnTo>
                      <a:pt x="482" y="762"/>
                    </a:lnTo>
                    <a:lnTo>
                      <a:pt x="453" y="786"/>
                    </a:lnTo>
                    <a:lnTo>
                      <a:pt x="423" y="808"/>
                    </a:lnTo>
                    <a:lnTo>
                      <a:pt x="391" y="827"/>
                    </a:lnTo>
                    <a:lnTo>
                      <a:pt x="358" y="846"/>
                    </a:lnTo>
                    <a:lnTo>
                      <a:pt x="411" y="952"/>
                    </a:lnTo>
                    <a:lnTo>
                      <a:pt x="0" y="780"/>
                    </a:lnTo>
                    <a:lnTo>
                      <a:pt x="109" y="411"/>
                    </a:lnTo>
                    <a:lnTo>
                      <a:pt x="166" y="497"/>
                    </a:lnTo>
                    <a:lnTo>
                      <a:pt x="178" y="491"/>
                    </a:lnTo>
                    <a:lnTo>
                      <a:pt x="190" y="485"/>
                    </a:lnTo>
                    <a:lnTo>
                      <a:pt x="203" y="477"/>
                    </a:lnTo>
                    <a:lnTo>
                      <a:pt x="215" y="469"/>
                    </a:lnTo>
                    <a:lnTo>
                      <a:pt x="227" y="459"/>
                    </a:lnTo>
                    <a:lnTo>
                      <a:pt x="239" y="448"/>
                    </a:lnTo>
                    <a:lnTo>
                      <a:pt x="251" y="437"/>
                    </a:lnTo>
                    <a:lnTo>
                      <a:pt x="264" y="426"/>
                    </a:lnTo>
                    <a:lnTo>
                      <a:pt x="276" y="412"/>
                    </a:lnTo>
                    <a:lnTo>
                      <a:pt x="288" y="399"/>
                    </a:lnTo>
                    <a:lnTo>
                      <a:pt x="300" y="385"/>
                    </a:lnTo>
                    <a:lnTo>
                      <a:pt x="311" y="370"/>
                    </a:lnTo>
                    <a:lnTo>
                      <a:pt x="322" y="354"/>
                    </a:lnTo>
                    <a:lnTo>
                      <a:pt x="333" y="338"/>
                    </a:lnTo>
                    <a:lnTo>
                      <a:pt x="343" y="322"/>
                    </a:lnTo>
                    <a:lnTo>
                      <a:pt x="354" y="305"/>
                    </a:lnTo>
                    <a:lnTo>
                      <a:pt x="363" y="288"/>
                    </a:lnTo>
                    <a:lnTo>
                      <a:pt x="373" y="269"/>
                    </a:lnTo>
                    <a:lnTo>
                      <a:pt x="382" y="251"/>
                    </a:lnTo>
                    <a:lnTo>
                      <a:pt x="390" y="232"/>
                    </a:lnTo>
                    <a:lnTo>
                      <a:pt x="398" y="214"/>
                    </a:lnTo>
                    <a:lnTo>
                      <a:pt x="405" y="195"/>
                    </a:lnTo>
                    <a:lnTo>
                      <a:pt x="411" y="176"/>
                    </a:lnTo>
                    <a:lnTo>
                      <a:pt x="418" y="156"/>
                    </a:lnTo>
                    <a:lnTo>
                      <a:pt x="422" y="137"/>
                    </a:lnTo>
                    <a:lnTo>
                      <a:pt x="427" y="117"/>
                    </a:lnTo>
                    <a:lnTo>
                      <a:pt x="431" y="98"/>
                    </a:lnTo>
                    <a:lnTo>
                      <a:pt x="433" y="78"/>
                    </a:lnTo>
                    <a:lnTo>
                      <a:pt x="435" y="58"/>
                    </a:lnTo>
                    <a:lnTo>
                      <a:pt x="437" y="38"/>
                    </a:lnTo>
                    <a:lnTo>
                      <a:pt x="437" y="18"/>
                    </a:lnTo>
                    <a:lnTo>
                      <a:pt x="436" y="0"/>
                    </a:lnTo>
                  </a:path>
                </a:pathLst>
              </a:custGeom>
              <a:solidFill>
                <a:srgbClr val="FFFF00"/>
              </a:solidFill>
              <a:ln w="127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b="1">
                  <a:solidFill>
                    <a:srgbClr val="000000"/>
                  </a:solidFill>
                  <a:latin typeface="Arial Narrow" pitchFamily="34" charset="0"/>
                </a:endParaRPr>
              </a:p>
            </p:txBody>
          </p:sp>
          <p:sp>
            <p:nvSpPr>
              <p:cNvPr id="49" name="Freeform 48"/>
              <p:cNvSpPr>
                <a:spLocks noChangeAspect="1"/>
              </p:cNvSpPr>
              <p:nvPr/>
            </p:nvSpPr>
            <p:spPr bwMode="auto">
              <a:xfrm>
                <a:off x="3389" y="1392"/>
                <a:ext cx="1074" cy="1380"/>
              </a:xfrm>
              <a:custGeom>
                <a:avLst/>
                <a:gdLst>
                  <a:gd name="T0" fmla="*/ 18 w 1074"/>
                  <a:gd name="T1" fmla="*/ 488 h 1380"/>
                  <a:gd name="T2" fmla="*/ 53 w 1074"/>
                  <a:gd name="T3" fmla="*/ 514 h 1380"/>
                  <a:gd name="T4" fmla="*/ 86 w 1074"/>
                  <a:gd name="T5" fmla="*/ 542 h 1380"/>
                  <a:gd name="T6" fmla="*/ 119 w 1074"/>
                  <a:gd name="T7" fmla="*/ 573 h 1380"/>
                  <a:gd name="T8" fmla="*/ 148 w 1074"/>
                  <a:gd name="T9" fmla="*/ 606 h 1380"/>
                  <a:gd name="T10" fmla="*/ 175 w 1074"/>
                  <a:gd name="T11" fmla="*/ 643 h 1380"/>
                  <a:gd name="T12" fmla="*/ 200 w 1074"/>
                  <a:gd name="T13" fmla="*/ 680 h 1380"/>
                  <a:gd name="T14" fmla="*/ 224 w 1074"/>
                  <a:gd name="T15" fmla="*/ 718 h 1380"/>
                  <a:gd name="T16" fmla="*/ 244 w 1074"/>
                  <a:gd name="T17" fmla="*/ 759 h 1380"/>
                  <a:gd name="T18" fmla="*/ 264 w 1074"/>
                  <a:gd name="T19" fmla="*/ 799 h 1380"/>
                  <a:gd name="T20" fmla="*/ 278 w 1074"/>
                  <a:gd name="T21" fmla="*/ 843 h 1380"/>
                  <a:gd name="T22" fmla="*/ 293 w 1074"/>
                  <a:gd name="T23" fmla="*/ 883 h 1380"/>
                  <a:gd name="T24" fmla="*/ 304 w 1074"/>
                  <a:gd name="T25" fmla="*/ 926 h 1380"/>
                  <a:gd name="T26" fmla="*/ 314 w 1074"/>
                  <a:gd name="T27" fmla="*/ 968 h 1380"/>
                  <a:gd name="T28" fmla="*/ 320 w 1074"/>
                  <a:gd name="T29" fmla="*/ 1009 h 1380"/>
                  <a:gd name="T30" fmla="*/ 325 w 1074"/>
                  <a:gd name="T31" fmla="*/ 1050 h 1380"/>
                  <a:gd name="T32" fmla="*/ 147 w 1074"/>
                  <a:gd name="T33" fmla="*/ 1079 h 1380"/>
                  <a:gd name="T34" fmla="*/ 1074 w 1074"/>
                  <a:gd name="T35" fmla="*/ 1026 h 1380"/>
                  <a:gd name="T36" fmla="*/ 912 w 1074"/>
                  <a:gd name="T37" fmla="*/ 991 h 1380"/>
                  <a:gd name="T38" fmla="*/ 901 w 1074"/>
                  <a:gd name="T39" fmla="*/ 905 h 1380"/>
                  <a:gd name="T40" fmla="*/ 884 w 1074"/>
                  <a:gd name="T41" fmla="*/ 820 h 1380"/>
                  <a:gd name="T42" fmla="*/ 864 w 1074"/>
                  <a:gd name="T43" fmla="*/ 737 h 1380"/>
                  <a:gd name="T44" fmla="*/ 839 w 1074"/>
                  <a:gd name="T45" fmla="*/ 659 h 1380"/>
                  <a:gd name="T46" fmla="*/ 807 w 1074"/>
                  <a:gd name="T47" fmla="*/ 581 h 1380"/>
                  <a:gd name="T48" fmla="*/ 772 w 1074"/>
                  <a:gd name="T49" fmla="*/ 506 h 1380"/>
                  <a:gd name="T50" fmla="*/ 734 w 1074"/>
                  <a:gd name="T51" fmla="*/ 435 h 1380"/>
                  <a:gd name="T52" fmla="*/ 691 w 1074"/>
                  <a:gd name="T53" fmla="*/ 366 h 1380"/>
                  <a:gd name="T54" fmla="*/ 644 w 1074"/>
                  <a:gd name="T55" fmla="*/ 300 h 1380"/>
                  <a:gd name="T56" fmla="*/ 593 w 1074"/>
                  <a:gd name="T57" fmla="*/ 237 h 1380"/>
                  <a:gd name="T58" fmla="*/ 540 w 1074"/>
                  <a:gd name="T59" fmla="*/ 177 h 1380"/>
                  <a:gd name="T60" fmla="*/ 483 w 1074"/>
                  <a:gd name="T61" fmla="*/ 122 h 1380"/>
                  <a:gd name="T62" fmla="*/ 423 w 1074"/>
                  <a:gd name="T63" fmla="*/ 70 h 1380"/>
                  <a:gd name="T64" fmla="*/ 360 w 1074"/>
                  <a:gd name="T65" fmla="*/ 22 h 1380"/>
                  <a:gd name="T66" fmla="*/ 384 w 1074"/>
                  <a:gd name="T67" fmla="*/ 406 h 1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74" h="1380">
                    <a:moveTo>
                      <a:pt x="0" y="477"/>
                    </a:moveTo>
                    <a:lnTo>
                      <a:pt x="18" y="488"/>
                    </a:lnTo>
                    <a:lnTo>
                      <a:pt x="35" y="500"/>
                    </a:lnTo>
                    <a:lnTo>
                      <a:pt x="53" y="514"/>
                    </a:lnTo>
                    <a:lnTo>
                      <a:pt x="70" y="528"/>
                    </a:lnTo>
                    <a:lnTo>
                      <a:pt x="86" y="542"/>
                    </a:lnTo>
                    <a:lnTo>
                      <a:pt x="103" y="557"/>
                    </a:lnTo>
                    <a:lnTo>
                      <a:pt x="119" y="573"/>
                    </a:lnTo>
                    <a:lnTo>
                      <a:pt x="133" y="590"/>
                    </a:lnTo>
                    <a:lnTo>
                      <a:pt x="148" y="606"/>
                    </a:lnTo>
                    <a:lnTo>
                      <a:pt x="162" y="625"/>
                    </a:lnTo>
                    <a:lnTo>
                      <a:pt x="175" y="643"/>
                    </a:lnTo>
                    <a:lnTo>
                      <a:pt x="187" y="661"/>
                    </a:lnTo>
                    <a:lnTo>
                      <a:pt x="200" y="680"/>
                    </a:lnTo>
                    <a:lnTo>
                      <a:pt x="211" y="699"/>
                    </a:lnTo>
                    <a:lnTo>
                      <a:pt x="224" y="718"/>
                    </a:lnTo>
                    <a:lnTo>
                      <a:pt x="234" y="739"/>
                    </a:lnTo>
                    <a:lnTo>
                      <a:pt x="244" y="759"/>
                    </a:lnTo>
                    <a:lnTo>
                      <a:pt x="253" y="780"/>
                    </a:lnTo>
                    <a:lnTo>
                      <a:pt x="264" y="799"/>
                    </a:lnTo>
                    <a:lnTo>
                      <a:pt x="271" y="821"/>
                    </a:lnTo>
                    <a:lnTo>
                      <a:pt x="278" y="843"/>
                    </a:lnTo>
                    <a:lnTo>
                      <a:pt x="287" y="863"/>
                    </a:lnTo>
                    <a:lnTo>
                      <a:pt x="293" y="883"/>
                    </a:lnTo>
                    <a:lnTo>
                      <a:pt x="299" y="905"/>
                    </a:lnTo>
                    <a:lnTo>
                      <a:pt x="304" y="926"/>
                    </a:lnTo>
                    <a:lnTo>
                      <a:pt x="308" y="947"/>
                    </a:lnTo>
                    <a:lnTo>
                      <a:pt x="314" y="968"/>
                    </a:lnTo>
                    <a:lnTo>
                      <a:pt x="318" y="989"/>
                    </a:lnTo>
                    <a:lnTo>
                      <a:pt x="320" y="1009"/>
                    </a:lnTo>
                    <a:lnTo>
                      <a:pt x="322" y="1029"/>
                    </a:lnTo>
                    <a:lnTo>
                      <a:pt x="325" y="1050"/>
                    </a:lnTo>
                    <a:lnTo>
                      <a:pt x="327" y="1069"/>
                    </a:lnTo>
                    <a:lnTo>
                      <a:pt x="147" y="1079"/>
                    </a:lnTo>
                    <a:lnTo>
                      <a:pt x="591" y="1380"/>
                    </a:lnTo>
                    <a:lnTo>
                      <a:pt x="1074" y="1026"/>
                    </a:lnTo>
                    <a:lnTo>
                      <a:pt x="916" y="1035"/>
                    </a:lnTo>
                    <a:lnTo>
                      <a:pt x="912" y="991"/>
                    </a:lnTo>
                    <a:lnTo>
                      <a:pt x="907" y="948"/>
                    </a:lnTo>
                    <a:lnTo>
                      <a:pt x="901" y="905"/>
                    </a:lnTo>
                    <a:lnTo>
                      <a:pt x="894" y="863"/>
                    </a:lnTo>
                    <a:lnTo>
                      <a:pt x="884" y="820"/>
                    </a:lnTo>
                    <a:lnTo>
                      <a:pt x="875" y="779"/>
                    </a:lnTo>
                    <a:lnTo>
                      <a:pt x="864" y="737"/>
                    </a:lnTo>
                    <a:lnTo>
                      <a:pt x="852" y="698"/>
                    </a:lnTo>
                    <a:lnTo>
                      <a:pt x="839" y="659"/>
                    </a:lnTo>
                    <a:lnTo>
                      <a:pt x="824" y="619"/>
                    </a:lnTo>
                    <a:lnTo>
                      <a:pt x="807" y="581"/>
                    </a:lnTo>
                    <a:lnTo>
                      <a:pt x="792" y="542"/>
                    </a:lnTo>
                    <a:lnTo>
                      <a:pt x="772" y="506"/>
                    </a:lnTo>
                    <a:lnTo>
                      <a:pt x="754" y="469"/>
                    </a:lnTo>
                    <a:lnTo>
                      <a:pt x="734" y="435"/>
                    </a:lnTo>
                    <a:lnTo>
                      <a:pt x="714" y="400"/>
                    </a:lnTo>
                    <a:lnTo>
                      <a:pt x="691" y="366"/>
                    </a:lnTo>
                    <a:lnTo>
                      <a:pt x="668" y="332"/>
                    </a:lnTo>
                    <a:lnTo>
                      <a:pt x="644" y="300"/>
                    </a:lnTo>
                    <a:lnTo>
                      <a:pt x="620" y="269"/>
                    </a:lnTo>
                    <a:lnTo>
                      <a:pt x="593" y="237"/>
                    </a:lnTo>
                    <a:lnTo>
                      <a:pt x="567" y="209"/>
                    </a:lnTo>
                    <a:lnTo>
                      <a:pt x="540" y="177"/>
                    </a:lnTo>
                    <a:lnTo>
                      <a:pt x="513" y="150"/>
                    </a:lnTo>
                    <a:lnTo>
                      <a:pt x="483" y="122"/>
                    </a:lnTo>
                    <a:lnTo>
                      <a:pt x="454" y="95"/>
                    </a:lnTo>
                    <a:lnTo>
                      <a:pt x="423" y="70"/>
                    </a:lnTo>
                    <a:lnTo>
                      <a:pt x="393" y="46"/>
                    </a:lnTo>
                    <a:lnTo>
                      <a:pt x="360" y="22"/>
                    </a:lnTo>
                    <a:lnTo>
                      <a:pt x="328" y="0"/>
                    </a:lnTo>
                    <a:lnTo>
                      <a:pt x="384" y="406"/>
                    </a:lnTo>
                    <a:lnTo>
                      <a:pt x="0" y="477"/>
                    </a:lnTo>
                  </a:path>
                </a:pathLst>
              </a:custGeom>
              <a:solidFill>
                <a:srgbClr val="FF9900"/>
              </a:solidFill>
              <a:ln w="127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b="1">
                  <a:solidFill>
                    <a:srgbClr val="000000"/>
                  </a:solidFill>
                  <a:latin typeface="Arial Narrow" pitchFamily="34" charset="0"/>
                </a:endParaRPr>
              </a:p>
            </p:txBody>
          </p:sp>
          <p:sp>
            <p:nvSpPr>
              <p:cNvPr id="50" name="Text Box 46"/>
              <p:cNvSpPr txBox="1">
                <a:spLocks noChangeArrowheads="1"/>
              </p:cNvSpPr>
              <p:nvPr/>
            </p:nvSpPr>
            <p:spPr bwMode="auto">
              <a:xfrm>
                <a:off x="2219" y="1166"/>
                <a:ext cx="1791" cy="561"/>
              </a:xfrm>
              <a:prstGeom prst="rect">
                <a:avLst/>
              </a:prstGeom>
              <a:noFill/>
              <a:ln w="12700">
                <a:noFill/>
                <a:miter lim="800000"/>
                <a:headEnd type="none" w="sm" len="sm"/>
                <a:tailEnd type="none" w="sm" len="sm"/>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spcBef>
                    <a:spcPct val="0"/>
                  </a:spcBef>
                  <a:spcAft>
                    <a:spcPct val="0"/>
                  </a:spcAft>
                </a:pPr>
                <a:r>
                  <a:rPr lang="en-US" sz="750" b="1" dirty="0">
                    <a:solidFill>
                      <a:srgbClr val="000000"/>
                    </a:solidFill>
                    <a:effectLst>
                      <a:outerShdw blurRad="38100" dist="38100" dir="2700000" algn="tl">
                        <a:srgbClr val="C0C0C0"/>
                      </a:outerShdw>
                    </a:effectLst>
                    <a:latin typeface="Arial Narrow" pitchFamily="34" charset="0"/>
                  </a:rPr>
                  <a:t>Collection Requirement</a:t>
                </a:r>
              </a:p>
              <a:p>
                <a:pPr algn="ctr" eaLnBrk="0" fontAlgn="base" hangingPunct="0">
                  <a:spcBef>
                    <a:spcPct val="0"/>
                  </a:spcBef>
                  <a:spcAft>
                    <a:spcPct val="0"/>
                  </a:spcAft>
                </a:pPr>
                <a:r>
                  <a:rPr lang="en-US" sz="750" b="1" dirty="0">
                    <a:solidFill>
                      <a:srgbClr val="000000"/>
                    </a:solidFill>
                    <a:effectLst>
                      <a:outerShdw blurRad="38100" dist="38100" dir="2700000" algn="tl">
                        <a:srgbClr val="C0C0C0"/>
                      </a:outerShdw>
                    </a:effectLst>
                    <a:latin typeface="Arial Narrow" pitchFamily="34" charset="0"/>
                  </a:rPr>
                  <a:t>Identified</a:t>
                </a:r>
              </a:p>
            </p:txBody>
          </p:sp>
          <p:sp>
            <p:nvSpPr>
              <p:cNvPr id="51" name="Text Box 47"/>
              <p:cNvSpPr txBox="1">
                <a:spLocks noChangeArrowheads="1"/>
              </p:cNvSpPr>
              <p:nvPr/>
            </p:nvSpPr>
            <p:spPr bwMode="auto">
              <a:xfrm>
                <a:off x="3456" y="1973"/>
                <a:ext cx="1039" cy="561"/>
              </a:xfrm>
              <a:prstGeom prst="rect">
                <a:avLst/>
              </a:prstGeom>
              <a:noFill/>
              <a:ln w="12700">
                <a:noFill/>
                <a:miter lim="800000"/>
                <a:headEnd type="none" w="sm" len="sm"/>
                <a:tailEnd type="none" w="sm" len="sm"/>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spcBef>
                    <a:spcPct val="0"/>
                  </a:spcBef>
                  <a:spcAft>
                    <a:spcPct val="0"/>
                  </a:spcAft>
                </a:pPr>
                <a:r>
                  <a:rPr lang="en-US" sz="750" b="1" dirty="0">
                    <a:solidFill>
                      <a:srgbClr val="000000"/>
                    </a:solidFill>
                    <a:effectLst>
                      <a:outerShdw blurRad="38100" dist="38100" dir="2700000" algn="tl">
                        <a:srgbClr val="C0C0C0"/>
                      </a:outerShdw>
                    </a:effectLst>
                    <a:latin typeface="Arial Narrow" pitchFamily="34" charset="0"/>
                  </a:rPr>
                  <a:t>Planning &amp; </a:t>
                </a:r>
              </a:p>
              <a:p>
                <a:pPr algn="ctr" eaLnBrk="0" fontAlgn="base" hangingPunct="0">
                  <a:spcBef>
                    <a:spcPct val="0"/>
                  </a:spcBef>
                  <a:spcAft>
                    <a:spcPct val="0"/>
                  </a:spcAft>
                </a:pPr>
                <a:r>
                  <a:rPr lang="en-US" sz="750" b="1" dirty="0">
                    <a:solidFill>
                      <a:srgbClr val="000000"/>
                    </a:solidFill>
                    <a:effectLst>
                      <a:outerShdw blurRad="38100" dist="38100" dir="2700000" algn="tl">
                        <a:srgbClr val="C0C0C0"/>
                      </a:outerShdw>
                    </a:effectLst>
                    <a:latin typeface="Arial Narrow" pitchFamily="34" charset="0"/>
                  </a:rPr>
                  <a:t>Direction</a:t>
                </a:r>
              </a:p>
            </p:txBody>
          </p:sp>
          <p:sp>
            <p:nvSpPr>
              <p:cNvPr id="52" name="Text Box 48"/>
              <p:cNvSpPr txBox="1">
                <a:spLocks noChangeArrowheads="1"/>
              </p:cNvSpPr>
              <p:nvPr/>
            </p:nvSpPr>
            <p:spPr bwMode="auto">
              <a:xfrm>
                <a:off x="3275" y="3050"/>
                <a:ext cx="948" cy="360"/>
              </a:xfrm>
              <a:prstGeom prst="rect">
                <a:avLst/>
              </a:prstGeom>
              <a:noFill/>
              <a:ln w="12700">
                <a:noFill/>
                <a:miter lim="800000"/>
                <a:headEnd type="none" w="sm" len="sm"/>
                <a:tailEnd type="none" w="sm" len="sm"/>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spcBef>
                    <a:spcPct val="0"/>
                  </a:spcBef>
                  <a:spcAft>
                    <a:spcPct val="0"/>
                  </a:spcAft>
                </a:pPr>
                <a:r>
                  <a:rPr lang="en-US" sz="750" b="1" dirty="0">
                    <a:solidFill>
                      <a:srgbClr val="000000"/>
                    </a:solidFill>
                    <a:effectLst>
                      <a:outerShdw blurRad="38100" dist="38100" dir="2700000" algn="tl">
                        <a:srgbClr val="C0C0C0"/>
                      </a:outerShdw>
                    </a:effectLst>
                    <a:latin typeface="Arial Narrow" pitchFamily="34" charset="0"/>
                  </a:rPr>
                  <a:t>Collection</a:t>
                </a:r>
              </a:p>
            </p:txBody>
          </p:sp>
          <p:sp>
            <p:nvSpPr>
              <p:cNvPr id="53" name="Text Box 49"/>
              <p:cNvSpPr txBox="1">
                <a:spLocks noChangeArrowheads="1"/>
              </p:cNvSpPr>
              <p:nvPr/>
            </p:nvSpPr>
            <p:spPr bwMode="auto">
              <a:xfrm>
                <a:off x="1997" y="3347"/>
                <a:ext cx="1189" cy="561"/>
              </a:xfrm>
              <a:prstGeom prst="rect">
                <a:avLst/>
              </a:prstGeom>
              <a:noFill/>
              <a:ln w="12700">
                <a:noFill/>
                <a:miter lim="800000"/>
                <a:headEnd type="none" w="sm" len="sm"/>
                <a:tailEnd type="none" w="sm" len="sm"/>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spcBef>
                    <a:spcPct val="0"/>
                  </a:spcBef>
                  <a:spcAft>
                    <a:spcPct val="0"/>
                  </a:spcAft>
                </a:pPr>
                <a:r>
                  <a:rPr lang="en-US" sz="750" b="1" dirty="0">
                    <a:solidFill>
                      <a:srgbClr val="000000"/>
                    </a:solidFill>
                    <a:effectLst>
                      <a:outerShdw blurRad="38100" dist="38100" dir="2700000" algn="tl">
                        <a:srgbClr val="C0C0C0"/>
                      </a:outerShdw>
                    </a:effectLst>
                    <a:latin typeface="Arial Narrow" pitchFamily="34" charset="0"/>
                  </a:rPr>
                  <a:t>Processing &amp; </a:t>
                </a:r>
              </a:p>
              <a:p>
                <a:pPr algn="ctr" eaLnBrk="0" fontAlgn="base" hangingPunct="0">
                  <a:spcBef>
                    <a:spcPct val="0"/>
                  </a:spcBef>
                  <a:spcAft>
                    <a:spcPct val="0"/>
                  </a:spcAft>
                </a:pPr>
                <a:r>
                  <a:rPr lang="en-US" sz="750" b="1" dirty="0">
                    <a:solidFill>
                      <a:srgbClr val="000000"/>
                    </a:solidFill>
                    <a:effectLst>
                      <a:outerShdw blurRad="38100" dist="38100" dir="2700000" algn="tl">
                        <a:srgbClr val="C0C0C0"/>
                      </a:outerShdw>
                    </a:effectLst>
                    <a:latin typeface="Arial Narrow" pitchFamily="34" charset="0"/>
                  </a:rPr>
                  <a:t>Exploitation</a:t>
                </a:r>
              </a:p>
            </p:txBody>
          </p:sp>
          <p:sp>
            <p:nvSpPr>
              <p:cNvPr id="54" name="Text Box 50"/>
              <p:cNvSpPr txBox="1">
                <a:spLocks noChangeArrowheads="1"/>
              </p:cNvSpPr>
              <p:nvPr/>
            </p:nvSpPr>
            <p:spPr bwMode="auto">
              <a:xfrm>
                <a:off x="1280" y="2740"/>
                <a:ext cx="1004" cy="561"/>
              </a:xfrm>
              <a:prstGeom prst="rect">
                <a:avLst/>
              </a:prstGeom>
              <a:noFill/>
              <a:ln w="12700">
                <a:noFill/>
                <a:miter lim="800000"/>
                <a:headEnd type="none" w="sm" len="sm"/>
                <a:tailEnd type="none" w="sm" len="sm"/>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spcBef>
                    <a:spcPct val="0"/>
                  </a:spcBef>
                  <a:spcAft>
                    <a:spcPct val="0"/>
                  </a:spcAft>
                </a:pPr>
                <a:r>
                  <a:rPr lang="en-US" sz="750" b="1">
                    <a:solidFill>
                      <a:srgbClr val="000000"/>
                    </a:solidFill>
                    <a:effectLst>
                      <a:outerShdw blurRad="38100" dist="38100" dir="2700000" algn="tl">
                        <a:srgbClr val="C0C0C0"/>
                      </a:outerShdw>
                    </a:effectLst>
                    <a:latin typeface="Arial Narrow" pitchFamily="34" charset="0"/>
                  </a:rPr>
                  <a:t>Analysis &amp;</a:t>
                </a:r>
              </a:p>
              <a:p>
                <a:pPr algn="ctr" eaLnBrk="0" fontAlgn="base" hangingPunct="0">
                  <a:spcBef>
                    <a:spcPct val="0"/>
                  </a:spcBef>
                  <a:spcAft>
                    <a:spcPct val="0"/>
                  </a:spcAft>
                </a:pPr>
                <a:r>
                  <a:rPr lang="en-US" sz="750" b="1">
                    <a:solidFill>
                      <a:srgbClr val="000000"/>
                    </a:solidFill>
                    <a:effectLst>
                      <a:outerShdw blurRad="38100" dist="38100" dir="2700000" algn="tl">
                        <a:srgbClr val="C0C0C0"/>
                      </a:outerShdw>
                    </a:effectLst>
                    <a:latin typeface="Arial Narrow" pitchFamily="34" charset="0"/>
                  </a:rPr>
                  <a:t>Production</a:t>
                </a:r>
              </a:p>
            </p:txBody>
          </p:sp>
          <p:sp>
            <p:nvSpPr>
              <p:cNvPr id="55" name="Text Box 51"/>
              <p:cNvSpPr txBox="1">
                <a:spLocks noChangeArrowheads="1"/>
              </p:cNvSpPr>
              <p:nvPr/>
            </p:nvSpPr>
            <p:spPr bwMode="auto">
              <a:xfrm>
                <a:off x="1285" y="1684"/>
                <a:ext cx="1211" cy="360"/>
              </a:xfrm>
              <a:prstGeom prst="rect">
                <a:avLst/>
              </a:prstGeom>
              <a:noFill/>
              <a:ln w="12700">
                <a:noFill/>
                <a:miter lim="800000"/>
                <a:headEnd type="none" w="sm" len="sm"/>
                <a:tailEnd type="none" w="sm" len="sm"/>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spcBef>
                    <a:spcPct val="0"/>
                  </a:spcBef>
                  <a:spcAft>
                    <a:spcPct val="0"/>
                  </a:spcAft>
                </a:pPr>
                <a:r>
                  <a:rPr lang="en-US" sz="750" b="1" dirty="0">
                    <a:solidFill>
                      <a:srgbClr val="000000"/>
                    </a:solidFill>
                    <a:effectLst>
                      <a:outerShdw blurRad="38100" dist="38100" dir="2700000" algn="tl">
                        <a:srgbClr val="C0C0C0"/>
                      </a:outerShdw>
                    </a:effectLst>
                    <a:latin typeface="Arial Narrow" pitchFamily="34" charset="0"/>
                  </a:rPr>
                  <a:t>Dissemination</a:t>
                </a:r>
              </a:p>
            </p:txBody>
          </p:sp>
          <p:sp>
            <p:nvSpPr>
              <p:cNvPr id="56" name="Text Box 52"/>
              <p:cNvSpPr txBox="1">
                <a:spLocks noChangeArrowheads="1"/>
              </p:cNvSpPr>
              <p:nvPr/>
            </p:nvSpPr>
            <p:spPr bwMode="auto">
              <a:xfrm>
                <a:off x="2337" y="2304"/>
                <a:ext cx="967" cy="360"/>
              </a:xfrm>
              <a:prstGeom prst="rect">
                <a:avLst/>
              </a:prstGeom>
              <a:noFill/>
              <a:ln w="9525">
                <a:noFill/>
                <a:miter lim="800000"/>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fontAlgn="base" hangingPunct="0">
                  <a:spcBef>
                    <a:spcPct val="0"/>
                  </a:spcBef>
                  <a:spcAft>
                    <a:spcPct val="0"/>
                  </a:spcAft>
                </a:pPr>
                <a:r>
                  <a:rPr lang="en-US" sz="750" b="1" dirty="0">
                    <a:effectLst>
                      <a:outerShdw blurRad="38100" dist="38100" dir="2700000" algn="tl">
                        <a:srgbClr val="C0C0C0"/>
                      </a:outerShdw>
                    </a:effectLst>
                    <a:latin typeface="Arial Narrow" pitchFamily="34" charset="0"/>
                  </a:rPr>
                  <a:t>Feed Back</a:t>
                </a:r>
              </a:p>
            </p:txBody>
          </p:sp>
          <p:sp>
            <p:nvSpPr>
              <p:cNvPr id="57" name="AutoShape 53"/>
              <p:cNvSpPr>
                <a:spLocks noChangeArrowheads="1"/>
              </p:cNvSpPr>
              <p:nvPr/>
            </p:nvSpPr>
            <p:spPr bwMode="auto">
              <a:xfrm>
                <a:off x="2310" y="2206"/>
                <a:ext cx="474" cy="641"/>
              </a:xfrm>
              <a:prstGeom prst="curvedRightArrow">
                <a:avLst>
                  <a:gd name="adj1" fmla="val 38000"/>
                  <a:gd name="adj2" fmla="val 76000"/>
                  <a:gd name="adj3" fmla="val 33333"/>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eaLnBrk="0" fontAlgn="base" hangingPunct="0">
                  <a:spcBef>
                    <a:spcPct val="0"/>
                  </a:spcBef>
                  <a:spcAft>
                    <a:spcPct val="0"/>
                  </a:spcAft>
                </a:pPr>
                <a:endParaRPr lang="en-US" b="1">
                  <a:solidFill>
                    <a:srgbClr val="000000"/>
                  </a:solidFill>
                  <a:latin typeface="Arial Narrow" pitchFamily="34" charset="0"/>
                </a:endParaRPr>
              </a:p>
            </p:txBody>
          </p:sp>
          <p:sp>
            <p:nvSpPr>
              <p:cNvPr id="58" name="AutoShape 54"/>
              <p:cNvSpPr>
                <a:spLocks noChangeArrowheads="1"/>
              </p:cNvSpPr>
              <p:nvPr/>
            </p:nvSpPr>
            <p:spPr bwMode="auto">
              <a:xfrm rot="10800000">
                <a:off x="2886" y="2158"/>
                <a:ext cx="522" cy="641"/>
              </a:xfrm>
              <a:prstGeom prst="curvedRightArrow">
                <a:avLst>
                  <a:gd name="adj1" fmla="val 34545"/>
                  <a:gd name="adj2" fmla="val 69091"/>
                  <a:gd name="adj3" fmla="val 33333"/>
                </a:avLst>
              </a:prstGeom>
              <a:solidFill>
                <a:srgbClr val="FFFFFF"/>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eaLnBrk="0" fontAlgn="base" hangingPunct="0">
                  <a:spcBef>
                    <a:spcPct val="0"/>
                  </a:spcBef>
                  <a:spcAft>
                    <a:spcPct val="0"/>
                  </a:spcAft>
                </a:pPr>
                <a:endParaRPr lang="en-US" b="1">
                  <a:solidFill>
                    <a:srgbClr val="000000"/>
                  </a:solidFill>
                  <a:latin typeface="Arial Narrow" pitchFamily="34" charset="0"/>
                </a:endParaRPr>
              </a:p>
            </p:txBody>
          </p:sp>
        </p:grpSp>
      </p:grpSp>
      <p:sp>
        <p:nvSpPr>
          <p:cNvPr id="59" name="Rectangle 58"/>
          <p:cNvSpPr/>
          <p:nvPr/>
        </p:nvSpPr>
        <p:spPr bwMode="auto">
          <a:xfrm>
            <a:off x="1817842" y="1904974"/>
            <a:ext cx="5478332" cy="4316506"/>
          </a:xfrm>
          <a:prstGeom prst="rect">
            <a:avLst/>
          </a:prstGeom>
          <a:noFill/>
          <a:ln w="19050" cap="flat" cmpd="sng" algn="ctr">
            <a:solidFill>
              <a:schemeClr val="accent2"/>
            </a:solidFill>
            <a:prstDash val="solid"/>
            <a:round/>
            <a:headEnd type="none" w="sm" len="sm"/>
            <a:tailEnd type="none" w="sm" len="sm"/>
          </a:ln>
          <a:effectLst/>
        </p:spPr>
        <p:txBody>
          <a:bodyPr vert="horz" wrap="square" lIns="68580" tIns="34290" rIns="68580" bIns="34290" numCol="1" rtlCol="0" anchor="t" anchorCtr="0" compatLnSpc="1">
            <a:prstTxWarp prst="textNoShape">
              <a:avLst/>
            </a:prstTxWarp>
          </a:bodyPr>
          <a:lstStyle/>
          <a:p>
            <a:pPr eaLnBrk="0" fontAlgn="base" hangingPunct="0">
              <a:spcBef>
                <a:spcPct val="0"/>
              </a:spcBef>
              <a:spcAft>
                <a:spcPct val="0"/>
              </a:spcAft>
            </a:pPr>
            <a:endParaRPr lang="en-US" b="1">
              <a:solidFill>
                <a:srgbClr val="FFA27C"/>
              </a:solidFill>
              <a:latin typeface="Arial Narrow" pitchFamily="34" charset="0"/>
            </a:endParaRPr>
          </a:p>
        </p:txBody>
      </p:sp>
      <p:sp>
        <p:nvSpPr>
          <p:cNvPr id="61" name="TextBox 60"/>
          <p:cNvSpPr txBox="1"/>
          <p:nvPr/>
        </p:nvSpPr>
        <p:spPr>
          <a:xfrm>
            <a:off x="4966556" y="1892487"/>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40348704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4299857" y="576942"/>
            <a:ext cx="4496481" cy="642257"/>
          </a:xfrm>
        </p:spPr>
        <p:txBody>
          <a:bodyPr/>
          <a:lstStyle/>
          <a:p>
            <a:r>
              <a:rPr lang="en-US" sz="1200" dirty="0"/>
              <a:t>(U) </a:t>
            </a:r>
            <a:r>
              <a:rPr lang="en-US" dirty="0"/>
              <a:t>Submitting an RFI</a:t>
            </a:r>
          </a:p>
        </p:txBody>
      </p:sp>
      <p:sp>
        <p:nvSpPr>
          <p:cNvPr id="2" name="Rectangle 1"/>
          <p:cNvSpPr/>
          <p:nvPr/>
        </p:nvSpPr>
        <p:spPr bwMode="auto">
          <a:xfrm>
            <a:off x="152400" y="2133600"/>
            <a:ext cx="3048000" cy="228600"/>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
        <p:nvSpPr>
          <p:cNvPr id="5" name="Rectangle 4"/>
          <p:cNvSpPr/>
          <p:nvPr/>
        </p:nvSpPr>
        <p:spPr bwMode="auto">
          <a:xfrm>
            <a:off x="457199" y="5325199"/>
            <a:ext cx="7620001" cy="101422"/>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
        <p:nvSpPr>
          <p:cNvPr id="11" name="Rectangle 10"/>
          <p:cNvSpPr/>
          <p:nvPr/>
        </p:nvSpPr>
        <p:spPr bwMode="auto">
          <a:xfrm>
            <a:off x="427150" y="2523067"/>
            <a:ext cx="7770813" cy="165525"/>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pic>
        <p:nvPicPr>
          <p:cNvPr id="6" name="Picture 5"/>
          <p:cNvPicPr>
            <a:picLocks noChangeAspect="1"/>
          </p:cNvPicPr>
          <p:nvPr/>
        </p:nvPicPr>
        <p:blipFill>
          <a:blip r:embed="rId3"/>
          <a:stretch>
            <a:fillRect/>
          </a:stretch>
        </p:blipFill>
        <p:spPr>
          <a:xfrm>
            <a:off x="123825" y="1471612"/>
            <a:ext cx="8896350" cy="3914775"/>
          </a:xfrm>
          <a:prstGeom prst="rect">
            <a:avLst/>
          </a:prstGeom>
        </p:spPr>
      </p:pic>
      <p:sp>
        <p:nvSpPr>
          <p:cNvPr id="7" name="TextBox 6"/>
          <p:cNvSpPr txBox="1"/>
          <p:nvPr/>
        </p:nvSpPr>
        <p:spPr>
          <a:xfrm>
            <a:off x="152400" y="1413265"/>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
        <p:nvSpPr>
          <p:cNvPr id="8" name="TextBox 7"/>
          <p:cNvSpPr txBox="1"/>
          <p:nvPr/>
        </p:nvSpPr>
        <p:spPr>
          <a:xfrm>
            <a:off x="6703515" y="4648200"/>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41001523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a:xfrm>
            <a:off x="2857500" y="740228"/>
            <a:ext cx="5938838" cy="478971"/>
          </a:xfrm>
        </p:spPr>
        <p:txBody>
          <a:bodyPr>
            <a:normAutofit fontScale="90000"/>
          </a:bodyPr>
          <a:lstStyle/>
          <a:p>
            <a:r>
              <a:rPr lang="en-US" sz="1200" dirty="0"/>
              <a:t>(U) </a:t>
            </a:r>
            <a:r>
              <a:rPr lang="en-US" dirty="0"/>
              <a:t>RFI Rules to Remember</a:t>
            </a:r>
          </a:p>
        </p:txBody>
      </p:sp>
      <p:sp>
        <p:nvSpPr>
          <p:cNvPr id="76804" name="Content Placeholder 7"/>
          <p:cNvSpPr>
            <a:spLocks noGrp="1"/>
          </p:cNvSpPr>
          <p:nvPr>
            <p:ph sz="half" idx="2"/>
          </p:nvPr>
        </p:nvSpPr>
        <p:spPr>
          <a:xfrm>
            <a:off x="381000" y="1273624"/>
            <a:ext cx="8414657" cy="4700588"/>
          </a:xfrm>
        </p:spPr>
        <p:txBody>
          <a:bodyPr/>
          <a:lstStyle/>
          <a:p>
            <a:r>
              <a:rPr lang="en-US" sz="2000" dirty="0">
                <a:solidFill>
                  <a:srgbClr val="FF0000"/>
                </a:solidFill>
              </a:rPr>
              <a:t>(U) BE SPECIFIC – most important part of an RFI</a:t>
            </a:r>
          </a:p>
          <a:p>
            <a:r>
              <a:rPr lang="en-US" sz="2000" dirty="0"/>
              <a:t>(U) Subject should clearly represent the </a:t>
            </a:r>
            <a:r>
              <a:rPr lang="en-US" sz="2000" dirty="0" err="1"/>
              <a:t>req</a:t>
            </a:r>
            <a:r>
              <a:rPr lang="en-US" sz="2000" dirty="0"/>
              <a:t> at the lowest possible classification</a:t>
            </a:r>
          </a:p>
          <a:p>
            <a:r>
              <a:rPr lang="en-US" sz="2000" dirty="0"/>
              <a:t>(U) State the overall purpose of the request and identify how the info will be used – always include a solid justification</a:t>
            </a:r>
          </a:p>
          <a:p>
            <a:r>
              <a:rPr lang="en-US" sz="2000" dirty="0"/>
              <a:t>(U) Specify what type of product you want in return – briefing/two line email/short answer </a:t>
            </a:r>
          </a:p>
          <a:p>
            <a:r>
              <a:rPr lang="en-US" sz="2000" dirty="0"/>
              <a:t>(U) Tie the RFI to the mission – state how it will support it </a:t>
            </a:r>
          </a:p>
          <a:p>
            <a:r>
              <a:rPr lang="en-US" sz="2000" dirty="0"/>
              <a:t>(U) Include ALL information needed to fully answer the RFI – do not abbreviate – lessen possibility of confusion</a:t>
            </a:r>
          </a:p>
          <a:p>
            <a:r>
              <a:rPr lang="en-US" sz="2000" dirty="0"/>
              <a:t>(U) Don’t assume analyst will know what you want reported </a:t>
            </a:r>
          </a:p>
          <a:p>
            <a:r>
              <a:rPr lang="en-US" sz="2000" dirty="0"/>
              <a:t>(U) Exhaust all sources prior to submitting an RFI – state what resources you reviewed </a:t>
            </a:r>
          </a:p>
          <a:p>
            <a:endParaRPr lang="en-US" sz="2000" dirty="0"/>
          </a:p>
        </p:txBody>
      </p:sp>
    </p:spTree>
    <p:extLst>
      <p:ext uri="{BB962C8B-B14F-4D97-AF65-F5344CB8AC3E}">
        <p14:creationId xmlns:p14="http://schemas.microsoft.com/office/powerpoint/2010/main" val="3619768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a:xfrm>
            <a:off x="4561107" y="575584"/>
            <a:ext cx="4310742" cy="658813"/>
          </a:xfrm>
        </p:spPr>
        <p:txBody>
          <a:bodyPr>
            <a:normAutofit fontScale="90000"/>
          </a:bodyPr>
          <a:lstStyle/>
          <a:p>
            <a:r>
              <a:rPr lang="en-US" sz="1200" dirty="0"/>
              <a:t>(U) </a:t>
            </a:r>
            <a:r>
              <a:rPr lang="en-US" sz="3900" dirty="0"/>
              <a:t>RFI Examples</a:t>
            </a:r>
          </a:p>
        </p:txBody>
      </p:sp>
      <p:sp>
        <p:nvSpPr>
          <p:cNvPr id="77828" name="Content Placeholder 7"/>
          <p:cNvSpPr>
            <a:spLocks noGrp="1"/>
          </p:cNvSpPr>
          <p:nvPr>
            <p:ph sz="half" idx="2"/>
          </p:nvPr>
        </p:nvSpPr>
        <p:spPr>
          <a:xfrm>
            <a:off x="315913" y="1447800"/>
            <a:ext cx="8575675" cy="4700588"/>
          </a:xfrm>
        </p:spPr>
        <p:txBody>
          <a:bodyPr/>
          <a:lstStyle/>
          <a:p>
            <a:r>
              <a:rPr lang="en-US" sz="2000" dirty="0"/>
              <a:t>(U) Bad: “Report on activity of enemy airfields”</a:t>
            </a:r>
          </a:p>
          <a:p>
            <a:pPr>
              <a:buFont typeface="Wingdings" pitchFamily="2" charset="2"/>
              <a:buNone/>
            </a:pPr>
            <a:endParaRPr lang="en-US" sz="2000" dirty="0"/>
          </a:p>
          <a:p>
            <a:r>
              <a:rPr lang="en-US" sz="2000" dirty="0"/>
              <a:t>(U) Good: “Report the following at Cedar Airfield in order of priority”</a:t>
            </a:r>
          </a:p>
          <a:p>
            <a:pPr lvl="1"/>
            <a:r>
              <a:rPr lang="en-US" sz="1600" dirty="0"/>
              <a:t>(U) What are the conditions of the runway? Cratered? Evidence of repair?</a:t>
            </a:r>
          </a:p>
          <a:p>
            <a:pPr lvl="1"/>
            <a:r>
              <a:rPr lang="en-US" sz="1600" dirty="0"/>
              <a:t>(U) Are enemy aircraft observed on the flight-line? What type of aircraft? What load-outs are present?</a:t>
            </a:r>
          </a:p>
          <a:p>
            <a:pPr lvl="1"/>
            <a:r>
              <a:rPr lang="en-US" sz="1600" dirty="0"/>
              <a:t>(U) Are tanks or APCs present in the area? What is the typical ground order of battle for this facility? What is the typical security component?</a:t>
            </a:r>
          </a:p>
          <a:p>
            <a:pPr lvl="1"/>
            <a:r>
              <a:rPr lang="en-US" sz="1600" dirty="0"/>
              <a:t>(U) Are there obstacles on the roads leading to the airfield? Are they permanent or temporary?</a:t>
            </a:r>
          </a:p>
          <a:p>
            <a:pPr lvl="1"/>
            <a:endParaRPr lang="en-US" sz="1600" dirty="0"/>
          </a:p>
          <a:p>
            <a:r>
              <a:rPr lang="en-US" sz="2000" dirty="0"/>
              <a:t>(U) Specific, no abbreviations</a:t>
            </a:r>
          </a:p>
        </p:txBody>
      </p:sp>
    </p:spTree>
    <p:extLst>
      <p:ext uri="{BB962C8B-B14F-4D97-AF65-F5344CB8AC3E}">
        <p14:creationId xmlns:p14="http://schemas.microsoft.com/office/powerpoint/2010/main" val="29102630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76400"/>
            <a:ext cx="7223414" cy="3596878"/>
          </a:xfrm>
        </p:spPr>
        <p:txBody>
          <a:bodyPr/>
          <a:lstStyle/>
          <a:p>
            <a:r>
              <a:rPr lang="en-US" dirty="0"/>
              <a:t>(U) Intel’s eyes and ears in the battle staff</a:t>
            </a:r>
          </a:p>
          <a:p>
            <a:pPr lvl="1"/>
            <a:r>
              <a:rPr lang="en-US" dirty="0"/>
              <a:t>(U) Keeps the boss informed … and the rest of us</a:t>
            </a:r>
          </a:p>
          <a:p>
            <a:r>
              <a:rPr lang="en-US" dirty="0"/>
              <a:t>(U) Roles</a:t>
            </a:r>
          </a:p>
          <a:p>
            <a:pPr lvl="1"/>
            <a:r>
              <a:rPr lang="en-US" dirty="0"/>
              <a:t>(U) Provides actionable Intel to </a:t>
            </a:r>
            <a:r>
              <a:rPr lang="en-US" dirty="0" err="1"/>
              <a:t>nonoperations</a:t>
            </a:r>
            <a:r>
              <a:rPr lang="en-US" dirty="0"/>
              <a:t> base agencies (FP)</a:t>
            </a:r>
          </a:p>
          <a:p>
            <a:pPr lvl="1"/>
            <a:r>
              <a:rPr lang="en-US" dirty="0"/>
              <a:t>(U) Briefs key events and impact to leadership</a:t>
            </a:r>
          </a:p>
          <a:p>
            <a:pPr lvl="1"/>
            <a:r>
              <a:rPr lang="en-US" dirty="0"/>
              <a:t>(U) Relays data and guidance back to Intel flight</a:t>
            </a:r>
          </a:p>
          <a:p>
            <a:r>
              <a:rPr lang="en-US" dirty="0"/>
              <a:t>(U) Products</a:t>
            </a:r>
          </a:p>
          <a:p>
            <a:pPr lvl="1"/>
            <a:r>
              <a:rPr lang="en-US" dirty="0"/>
              <a:t>(U) Guidance …</a:t>
            </a:r>
          </a:p>
        </p:txBody>
      </p:sp>
      <p:sp>
        <p:nvSpPr>
          <p:cNvPr id="2" name="Title 1"/>
          <p:cNvSpPr>
            <a:spLocks noGrp="1"/>
          </p:cNvSpPr>
          <p:nvPr>
            <p:ph type="title"/>
          </p:nvPr>
        </p:nvSpPr>
        <p:spPr/>
        <p:txBody>
          <a:bodyPr>
            <a:normAutofit fontScale="90000"/>
          </a:bodyPr>
          <a:lstStyle/>
          <a:p>
            <a:r>
              <a:rPr lang="en-US" dirty="0"/>
              <a:t>(U) Battle Staff Intelligence</a:t>
            </a:r>
          </a:p>
        </p:txBody>
      </p:sp>
      <p:graphicFrame>
        <p:nvGraphicFramePr>
          <p:cNvPr id="5" name="Table 4"/>
          <p:cNvGraphicFramePr>
            <a:graphicFrameLocks noGrp="1"/>
          </p:cNvGraphicFramePr>
          <p:nvPr>
            <p:extLst>
              <p:ext uri="{D42A27DB-BD31-4B8C-83A1-F6EECF244321}">
                <p14:modId xmlns:p14="http://schemas.microsoft.com/office/powerpoint/2010/main" val="2803728851"/>
              </p:ext>
            </p:extLst>
          </p:nvPr>
        </p:nvGraphicFramePr>
        <p:xfrm>
          <a:off x="3913450" y="4368455"/>
          <a:ext cx="3140204" cy="1330168"/>
        </p:xfrm>
        <a:graphic>
          <a:graphicData uri="http://schemas.openxmlformats.org/drawingml/2006/table">
            <a:tbl>
              <a:tblPr/>
              <a:tblGrid>
                <a:gridCol w="1144715">
                  <a:extLst>
                    <a:ext uri="{9D8B030D-6E8A-4147-A177-3AD203B41FA5}">
                      <a16:colId xmlns:a16="http://schemas.microsoft.com/office/drawing/2014/main" val="20000"/>
                    </a:ext>
                  </a:extLst>
                </a:gridCol>
                <a:gridCol w="357188">
                  <a:extLst>
                    <a:ext uri="{9D8B030D-6E8A-4147-A177-3AD203B41FA5}">
                      <a16:colId xmlns:a16="http://schemas.microsoft.com/office/drawing/2014/main" val="20001"/>
                    </a:ext>
                  </a:extLst>
                </a:gridCol>
                <a:gridCol w="804863">
                  <a:extLst>
                    <a:ext uri="{9D8B030D-6E8A-4147-A177-3AD203B41FA5}">
                      <a16:colId xmlns:a16="http://schemas.microsoft.com/office/drawing/2014/main" val="20002"/>
                    </a:ext>
                  </a:extLst>
                </a:gridCol>
                <a:gridCol w="833438">
                  <a:extLst>
                    <a:ext uri="{9D8B030D-6E8A-4147-A177-3AD203B41FA5}">
                      <a16:colId xmlns:a16="http://schemas.microsoft.com/office/drawing/2014/main" val="20003"/>
                    </a:ext>
                  </a:extLst>
                </a:gridCol>
              </a:tblGrid>
              <a:tr h="190024">
                <a:tc gridSpan="4">
                  <a:txBody>
                    <a:bodyPr/>
                    <a:lstStyle/>
                    <a:p>
                      <a:pPr algn="ctr" fontAlgn="b"/>
                      <a:r>
                        <a:rPr lang="en-US" sz="1200" b="1" i="0" u="none" strike="noStrike" dirty="0">
                          <a:solidFill>
                            <a:schemeClr val="tx1"/>
                          </a:solidFill>
                          <a:effectLst/>
                          <a:latin typeface="Arial"/>
                        </a:rPr>
                        <a:t>Relationships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90024">
                <a:tc gridSpan="2">
                  <a:txBody>
                    <a:bodyPr/>
                    <a:lstStyle/>
                    <a:p>
                      <a:pPr algn="ctr" fontAlgn="b"/>
                      <a:r>
                        <a:rPr lang="en-US" sz="1200" b="0" i="1" u="none" strike="noStrike">
                          <a:solidFill>
                            <a:srgbClr val="000000"/>
                          </a:solidFill>
                          <a:effectLst/>
                          <a:latin typeface="Arial"/>
                        </a:rPr>
                        <a:t>Provides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gridSpan="2">
                  <a:txBody>
                    <a:bodyPr/>
                    <a:lstStyle/>
                    <a:p>
                      <a:pPr algn="ctr" fontAlgn="b"/>
                      <a:r>
                        <a:rPr lang="en-US" sz="1200" b="0" i="1" u="none" strike="noStrike" dirty="0">
                          <a:solidFill>
                            <a:srgbClr val="000000"/>
                          </a:solidFill>
                          <a:effectLst/>
                          <a:latin typeface="Arial"/>
                        </a:rPr>
                        <a:t>Needs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01"/>
                  </a:ext>
                </a:extLst>
              </a:tr>
              <a:tr h="190024">
                <a:tc>
                  <a:txBody>
                    <a:bodyPr/>
                    <a:lstStyle/>
                    <a:p>
                      <a:pPr algn="l" fontAlgn="b"/>
                      <a:r>
                        <a:rPr lang="en-US" sz="1200" b="0" i="1" u="none" strike="noStrike">
                          <a:solidFill>
                            <a:srgbClr val="000000"/>
                          </a:solidFill>
                          <a:effectLst/>
                          <a:latin typeface="Arial"/>
                        </a:rPr>
                        <a:t>What?</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1" u="none" strike="noStrike" dirty="0">
                          <a:solidFill>
                            <a:srgbClr val="000000"/>
                          </a:solidFill>
                          <a:effectLst/>
                          <a:latin typeface="Arial"/>
                        </a:rPr>
                        <a:t>To?</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1" u="none" strike="noStrike" dirty="0">
                          <a:solidFill>
                            <a:srgbClr val="000000"/>
                          </a:solidFill>
                          <a:effectLst/>
                          <a:latin typeface="Arial"/>
                        </a:rPr>
                        <a:t>What?</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1" u="none" strike="noStrike" dirty="0">
                          <a:solidFill>
                            <a:srgbClr val="000000"/>
                          </a:solidFill>
                          <a:effectLst/>
                          <a:latin typeface="Arial"/>
                        </a:rPr>
                        <a:t>From?</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190024">
                <a:tc>
                  <a:txBody>
                    <a:bodyPr/>
                    <a:lstStyle/>
                    <a:p>
                      <a:pPr algn="l" fontAlgn="b"/>
                      <a:r>
                        <a:rPr lang="en-US" sz="1200" b="0" i="0" u="none" strike="noStrike" dirty="0">
                          <a:solidFill>
                            <a:srgbClr val="000000"/>
                          </a:solidFill>
                          <a:effectLst/>
                          <a:latin typeface="Arial"/>
                        </a:rPr>
                        <a:t>RFIs</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rial"/>
                        </a:rPr>
                        <a:t>CIC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rial"/>
                        </a:rPr>
                        <a:t>IPB</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rial"/>
                        </a:rPr>
                        <a:t>CIC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190024">
                <a:tc>
                  <a:txBody>
                    <a:bodyPr/>
                    <a:lstStyle/>
                    <a:p>
                      <a:pPr algn="l" fontAlgn="b"/>
                      <a:r>
                        <a:rPr lang="en-US" sz="1200" b="0" i="0" u="none" strike="noStrike" dirty="0">
                          <a:solidFill>
                            <a:srgbClr val="000000"/>
                          </a:solidFill>
                          <a:effectLst/>
                          <a:latin typeface="Arial"/>
                        </a:rPr>
                        <a:t>Sit Brief</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rial"/>
                        </a:rPr>
                        <a:t>CP</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rial"/>
                        </a:rPr>
                        <a:t>Mission</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rial"/>
                        </a:rPr>
                        <a:t>MPC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190024">
                <a:tc>
                  <a:txBody>
                    <a:bodyPr/>
                    <a:lstStyle/>
                    <a:p>
                      <a:pPr algn="l" fontAlgn="b"/>
                      <a:r>
                        <a:rPr lang="en-US" sz="1200" b="0" i="0" u="none" strike="noStrike" dirty="0">
                          <a:solidFill>
                            <a:srgbClr val="000000"/>
                          </a:solidFill>
                          <a:effectLst/>
                          <a:latin typeface="Arial"/>
                        </a:rPr>
                        <a:t>Sit Awareness</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rial"/>
                        </a:rPr>
                        <a:t>CIN</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a:endParaRP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Arial"/>
                      </a:endParaRP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190024">
                <a:tc gridSpan="4">
                  <a:txBody>
                    <a:bodyPr/>
                    <a:lstStyle/>
                    <a:p>
                      <a:pPr algn="r" fontAlgn="b"/>
                      <a:endParaRPr lang="en-US" sz="1200" b="1" i="0" u="none" strike="noStrike" dirty="0">
                        <a:solidFill>
                          <a:srgbClr val="00B050"/>
                        </a:solidFill>
                        <a:effectLst/>
                        <a:latin typeface="Arial"/>
                      </a:endParaRP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l" fontAlgn="b"/>
                      <a:endParaRPr lang="en-US" sz="18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pPr algn="l" fontAlgn="b"/>
                      <a:endParaRPr lang="en-US" sz="1800" b="0" i="0" u="none" strike="noStrike" dirty="0">
                        <a:solidFill>
                          <a:srgbClr val="000000"/>
                        </a:solidFill>
                        <a:effectLst/>
                        <a:latin typeface="Arial"/>
                      </a:endParaRP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pPr algn="l" fontAlgn="b"/>
                      <a:endParaRPr lang="en-US" sz="1800" b="0" i="0"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10006"/>
                  </a:ext>
                </a:extLst>
              </a:tr>
            </a:tbl>
          </a:graphicData>
        </a:graphic>
      </p:graphicFrame>
      <p:sp>
        <p:nvSpPr>
          <p:cNvPr id="6" name="TextBox 5"/>
          <p:cNvSpPr txBox="1"/>
          <p:nvPr/>
        </p:nvSpPr>
        <p:spPr>
          <a:xfrm>
            <a:off x="3913450" y="5479695"/>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2333087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1500" dirty="0"/>
              <a:t>(U) The delivery method of the plan…</a:t>
            </a:r>
          </a:p>
          <a:p>
            <a:pPr lvl="1"/>
            <a:r>
              <a:rPr lang="en-US" sz="1350" dirty="0"/>
              <a:t>(U) Final sanity check of data, instructions to aircrew, and first intelligence reporting of mission</a:t>
            </a:r>
          </a:p>
          <a:p>
            <a:r>
              <a:rPr lang="en-US" sz="1500" dirty="0"/>
              <a:t>(U) Roles</a:t>
            </a:r>
          </a:p>
          <a:p>
            <a:pPr lvl="1"/>
            <a:r>
              <a:rPr lang="en-US" sz="1350" dirty="0"/>
              <a:t>(U) Monitors information flow into wing (KML, Sit Briefings)</a:t>
            </a:r>
          </a:p>
          <a:p>
            <a:pPr lvl="1"/>
            <a:r>
              <a:rPr lang="en-US" sz="1350" dirty="0"/>
              <a:t>(U) Briefs aircrew mission and PR data (PMB)</a:t>
            </a:r>
          </a:p>
          <a:p>
            <a:pPr lvl="1"/>
            <a:r>
              <a:rPr lang="en-US" sz="1350" dirty="0"/>
              <a:t>(U) Debriefs aircrew and drafts mission reporting (MISREP)</a:t>
            </a:r>
          </a:p>
          <a:p>
            <a:pPr lvl="1"/>
            <a:r>
              <a:rPr lang="en-US" sz="1350" dirty="0"/>
              <a:t>(U) Manages missions specific info requirements for SQ (RFIs)</a:t>
            </a:r>
          </a:p>
          <a:p>
            <a:r>
              <a:rPr lang="en-US" sz="1500" dirty="0"/>
              <a:t>(U) Products</a:t>
            </a:r>
          </a:p>
          <a:p>
            <a:pPr lvl="1"/>
            <a:r>
              <a:rPr lang="en-US" sz="1350" dirty="0"/>
              <a:t>(U) MISREP</a:t>
            </a:r>
          </a:p>
          <a:p>
            <a:pPr lvl="1"/>
            <a:r>
              <a:rPr lang="en-US" sz="1350" dirty="0"/>
              <a:t>(U) RFIs</a:t>
            </a:r>
          </a:p>
          <a:p>
            <a:pPr lvl="1"/>
            <a:endParaRPr lang="en-US" sz="1350" dirty="0"/>
          </a:p>
          <a:p>
            <a:pPr lvl="1"/>
            <a:endParaRPr lang="en-US" sz="1350" dirty="0"/>
          </a:p>
        </p:txBody>
      </p:sp>
      <p:sp>
        <p:nvSpPr>
          <p:cNvPr id="2" name="Title 1"/>
          <p:cNvSpPr>
            <a:spLocks noGrp="1"/>
          </p:cNvSpPr>
          <p:nvPr>
            <p:ph type="title"/>
          </p:nvPr>
        </p:nvSpPr>
        <p:spPr/>
        <p:txBody>
          <a:bodyPr/>
          <a:lstStyle/>
          <a:p>
            <a:r>
              <a:rPr lang="en-US" dirty="0"/>
              <a:t>(U) Squadrons</a:t>
            </a:r>
          </a:p>
        </p:txBody>
      </p:sp>
      <p:graphicFrame>
        <p:nvGraphicFramePr>
          <p:cNvPr id="5" name="Table 4"/>
          <p:cNvGraphicFramePr>
            <a:graphicFrameLocks noGrp="1"/>
          </p:cNvGraphicFramePr>
          <p:nvPr>
            <p:extLst>
              <p:ext uri="{D42A27DB-BD31-4B8C-83A1-F6EECF244321}">
                <p14:modId xmlns:p14="http://schemas.microsoft.com/office/powerpoint/2010/main" val="69638186"/>
              </p:ext>
            </p:extLst>
          </p:nvPr>
        </p:nvGraphicFramePr>
        <p:xfrm>
          <a:off x="4026162" y="4220109"/>
          <a:ext cx="3305177" cy="1323024"/>
        </p:xfrm>
        <a:graphic>
          <a:graphicData uri="http://schemas.openxmlformats.org/drawingml/2006/table">
            <a:tbl>
              <a:tblPr/>
              <a:tblGrid>
                <a:gridCol w="719138">
                  <a:extLst>
                    <a:ext uri="{9D8B030D-6E8A-4147-A177-3AD203B41FA5}">
                      <a16:colId xmlns:a16="http://schemas.microsoft.com/office/drawing/2014/main" val="20000"/>
                    </a:ext>
                  </a:extLst>
                </a:gridCol>
                <a:gridCol w="947738">
                  <a:extLst>
                    <a:ext uri="{9D8B030D-6E8A-4147-A177-3AD203B41FA5}">
                      <a16:colId xmlns:a16="http://schemas.microsoft.com/office/drawing/2014/main" val="20001"/>
                    </a:ext>
                  </a:extLst>
                </a:gridCol>
                <a:gridCol w="804863">
                  <a:extLst>
                    <a:ext uri="{9D8B030D-6E8A-4147-A177-3AD203B41FA5}">
                      <a16:colId xmlns:a16="http://schemas.microsoft.com/office/drawing/2014/main" val="20002"/>
                    </a:ext>
                  </a:extLst>
                </a:gridCol>
                <a:gridCol w="833438">
                  <a:extLst>
                    <a:ext uri="{9D8B030D-6E8A-4147-A177-3AD203B41FA5}">
                      <a16:colId xmlns:a16="http://schemas.microsoft.com/office/drawing/2014/main" val="20003"/>
                    </a:ext>
                  </a:extLst>
                </a:gridCol>
              </a:tblGrid>
              <a:tr h="212884">
                <a:tc gridSpan="4">
                  <a:txBody>
                    <a:bodyPr/>
                    <a:lstStyle/>
                    <a:p>
                      <a:pPr algn="ctr" fontAlgn="b"/>
                      <a:r>
                        <a:rPr lang="en-US" sz="1400" b="1" i="0" u="none" strike="noStrike" dirty="0">
                          <a:solidFill>
                            <a:schemeClr val="tx1"/>
                          </a:solidFill>
                          <a:effectLst/>
                          <a:latin typeface="Arial"/>
                        </a:rPr>
                        <a:t>Relationships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12884">
                <a:tc gridSpan="2">
                  <a:txBody>
                    <a:bodyPr/>
                    <a:lstStyle/>
                    <a:p>
                      <a:pPr algn="ctr" fontAlgn="b"/>
                      <a:r>
                        <a:rPr lang="en-US" sz="1400" b="1" i="1" u="none" strike="noStrike">
                          <a:solidFill>
                            <a:srgbClr val="0070C0"/>
                          </a:solidFill>
                          <a:effectLst/>
                          <a:latin typeface="Arial"/>
                        </a:rPr>
                        <a:t>Provides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gridSpan="2">
                  <a:txBody>
                    <a:bodyPr/>
                    <a:lstStyle/>
                    <a:p>
                      <a:pPr algn="ctr" fontAlgn="b"/>
                      <a:r>
                        <a:rPr lang="en-US" sz="1400" b="1" i="1" u="none" strike="noStrike" dirty="0">
                          <a:solidFill>
                            <a:srgbClr val="0070C0"/>
                          </a:solidFill>
                          <a:effectLst/>
                          <a:latin typeface="Arial"/>
                        </a:rPr>
                        <a:t>Needs</a:t>
                      </a:r>
                    </a:p>
                  </a:txBody>
                  <a:tcPr marL="7144" marR="7144" marT="714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01"/>
                  </a:ext>
                </a:extLst>
              </a:tr>
              <a:tr h="212884">
                <a:tc>
                  <a:txBody>
                    <a:bodyPr/>
                    <a:lstStyle/>
                    <a:p>
                      <a:pPr algn="l" fontAlgn="b"/>
                      <a:r>
                        <a:rPr lang="en-US" sz="1400" b="0" i="1" u="none" strike="noStrike">
                          <a:solidFill>
                            <a:srgbClr val="000000"/>
                          </a:solidFill>
                          <a:effectLst/>
                          <a:latin typeface="Arial"/>
                        </a:rPr>
                        <a:t>What?</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1" u="none" strike="noStrike" dirty="0">
                          <a:solidFill>
                            <a:srgbClr val="000000"/>
                          </a:solidFill>
                          <a:effectLst/>
                          <a:latin typeface="Arial"/>
                        </a:rPr>
                        <a:t>To?</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1" u="none" strike="noStrike" dirty="0">
                          <a:solidFill>
                            <a:srgbClr val="000000"/>
                          </a:solidFill>
                          <a:effectLst/>
                          <a:latin typeface="Arial"/>
                        </a:rPr>
                        <a:t>What?</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1" u="none" strike="noStrike" dirty="0">
                          <a:solidFill>
                            <a:srgbClr val="000000"/>
                          </a:solidFill>
                          <a:effectLst/>
                          <a:latin typeface="Arial"/>
                        </a:rPr>
                        <a:t>From?</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212884">
                <a:tc>
                  <a:txBody>
                    <a:bodyPr/>
                    <a:lstStyle/>
                    <a:p>
                      <a:pPr algn="l" fontAlgn="b"/>
                      <a:r>
                        <a:rPr lang="en-US" sz="1400" b="0" i="0" u="none" strike="noStrike" dirty="0">
                          <a:solidFill>
                            <a:srgbClr val="000000"/>
                          </a:solidFill>
                          <a:effectLst/>
                          <a:latin typeface="Arial"/>
                        </a:rPr>
                        <a:t>RFIs</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CIC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IPOE</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CIC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212884">
                <a:tc>
                  <a:txBody>
                    <a:bodyPr/>
                    <a:lstStyle/>
                    <a:p>
                      <a:pPr algn="l" fontAlgn="b"/>
                      <a:r>
                        <a:rPr lang="en-US" sz="1400" b="0" i="0" u="none" strike="noStrike" dirty="0">
                          <a:solidFill>
                            <a:srgbClr val="000000"/>
                          </a:solidFill>
                          <a:effectLst/>
                          <a:latin typeface="Arial"/>
                        </a:rPr>
                        <a:t>MISREP</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CIC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Mission</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MPC</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212884">
                <a:tc>
                  <a:txBody>
                    <a:bodyPr/>
                    <a:lstStyle/>
                    <a:p>
                      <a:pPr algn="l" fontAlgn="b"/>
                      <a:r>
                        <a:rPr lang="en-US" sz="1400" b="0" i="0" u="none" strike="noStrike" dirty="0">
                          <a:solidFill>
                            <a:srgbClr val="000000"/>
                          </a:solidFill>
                          <a:effectLst/>
                          <a:latin typeface="Arial"/>
                        </a:rPr>
                        <a:t>Brief</a:t>
                      </a: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effectLst/>
                          <a:latin typeface="Arial"/>
                        </a:rPr>
                        <a:t>Aircrew</a:t>
                      </a: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400" b="0" i="0" u="none" strike="noStrike" dirty="0">
                        <a:solidFill>
                          <a:srgbClr val="000000"/>
                        </a:solidFill>
                        <a:effectLst/>
                        <a:latin typeface="Arial"/>
                      </a:endParaRPr>
                    </a:p>
                  </a:txBody>
                  <a:tcPr marL="7144" marR="7144" marT="714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900" b="1" i="0" u="none" strike="noStrike" dirty="0">
                        <a:solidFill>
                          <a:srgbClr val="00B050"/>
                        </a:solidFill>
                        <a:effectLst/>
                        <a:latin typeface="Arial"/>
                      </a:endParaRPr>
                    </a:p>
                  </a:txBody>
                  <a:tcPr marL="7144" marR="7144" marT="714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6" name="TextBox 5"/>
          <p:cNvSpPr txBox="1"/>
          <p:nvPr/>
        </p:nvSpPr>
        <p:spPr>
          <a:xfrm>
            <a:off x="3962400" y="3993360"/>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23567800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a:t>(U) Mission Reports (MISREPs) are AOC-mandated documentation of mission execution</a:t>
            </a:r>
          </a:p>
          <a:p>
            <a:pPr lvl="1"/>
            <a:r>
              <a:rPr lang="en-US" dirty="0"/>
              <a:t>(U) Format and required content dictated by operational level</a:t>
            </a:r>
          </a:p>
          <a:p>
            <a:r>
              <a:rPr lang="en-US" dirty="0"/>
              <a:t>(U) MISREP is the only formal ops documentation of a mission</a:t>
            </a:r>
          </a:p>
          <a:p>
            <a:pPr lvl="1"/>
            <a:r>
              <a:rPr lang="en-US" dirty="0"/>
              <a:t>(U) Some maintenance documentation exists</a:t>
            </a:r>
          </a:p>
          <a:p>
            <a:pPr lvl="1"/>
            <a:r>
              <a:rPr lang="en-US" dirty="0"/>
              <a:t>(U) Flight recordings normally archived for very limited time</a:t>
            </a:r>
          </a:p>
        </p:txBody>
      </p:sp>
      <p:sp>
        <p:nvSpPr>
          <p:cNvPr id="2" name="Title 1"/>
          <p:cNvSpPr>
            <a:spLocks noGrp="1"/>
          </p:cNvSpPr>
          <p:nvPr>
            <p:ph type="title"/>
          </p:nvPr>
        </p:nvSpPr>
        <p:spPr/>
        <p:txBody>
          <a:bodyPr/>
          <a:lstStyle/>
          <a:p>
            <a:r>
              <a:rPr lang="en-US" dirty="0"/>
              <a:t>(U) The MISREP</a:t>
            </a:r>
          </a:p>
        </p:txBody>
      </p:sp>
    </p:spTree>
    <p:extLst>
      <p:ext uri="{BB962C8B-B14F-4D97-AF65-F5344CB8AC3E}">
        <p14:creationId xmlns:p14="http://schemas.microsoft.com/office/powerpoint/2010/main" val="37558854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Rectangle 6"/>
          <p:cNvSpPr>
            <a:spLocks noGrp="1" noChangeArrowheads="1"/>
          </p:cNvSpPr>
          <p:nvPr>
            <p:ph type="title"/>
          </p:nvPr>
        </p:nvSpPr>
        <p:spPr>
          <a:xfrm>
            <a:off x="1905000" y="354989"/>
            <a:ext cx="6306079" cy="857250"/>
          </a:xfrm>
        </p:spPr>
        <p:txBody>
          <a:bodyPr>
            <a:normAutofit fontScale="90000"/>
          </a:bodyPr>
          <a:lstStyle/>
          <a:p>
            <a:pPr eaLnBrk="1" hangingPunct="1">
              <a:defRPr/>
            </a:pPr>
            <a:r>
              <a:rPr lang="en-US" dirty="0"/>
              <a:t>(U) Intelligence Debriefing:</a:t>
            </a:r>
            <a:br>
              <a:rPr lang="en-US" dirty="0"/>
            </a:br>
            <a:r>
              <a:rPr lang="en-US" dirty="0"/>
              <a:t>Role and Importance</a:t>
            </a:r>
          </a:p>
        </p:txBody>
      </p:sp>
      <p:sp>
        <p:nvSpPr>
          <p:cNvPr id="12295" name="Rectangle 7"/>
          <p:cNvSpPr>
            <a:spLocks noGrp="1" noChangeArrowheads="1"/>
          </p:cNvSpPr>
          <p:nvPr>
            <p:ph sz="half" idx="1"/>
          </p:nvPr>
        </p:nvSpPr>
        <p:spPr>
          <a:xfrm>
            <a:off x="381000" y="2053831"/>
            <a:ext cx="5169152" cy="3596878"/>
          </a:xfrm>
        </p:spPr>
        <p:txBody>
          <a:bodyPr/>
          <a:lstStyle/>
          <a:p>
            <a:pPr eaLnBrk="1" hangingPunct="1">
              <a:buFontTx/>
              <a:buNone/>
              <a:defRPr/>
            </a:pPr>
            <a:r>
              <a:rPr lang="en-US" sz="1800" dirty="0"/>
              <a:t>(U) Why debrief?</a:t>
            </a:r>
          </a:p>
          <a:p>
            <a:pPr lvl="1" eaLnBrk="1" hangingPunct="1">
              <a:defRPr/>
            </a:pPr>
            <a:r>
              <a:rPr lang="en-US" sz="1500" dirty="0"/>
              <a:t>(U) To ensure that all critical mission information is captured, analyzed and disseminated in a timely manner</a:t>
            </a:r>
          </a:p>
          <a:p>
            <a:pPr lvl="1" eaLnBrk="1" hangingPunct="1">
              <a:defRPr/>
            </a:pPr>
            <a:r>
              <a:rPr lang="en-US" sz="1500" dirty="0"/>
              <a:t>(U) What you capture can make a direct impact on </a:t>
            </a:r>
            <a:br>
              <a:rPr lang="en-US" sz="1500" dirty="0"/>
            </a:br>
            <a:r>
              <a:rPr lang="en-US" sz="1500" dirty="0"/>
              <a:t>combat operations</a:t>
            </a:r>
          </a:p>
          <a:p>
            <a:pPr lvl="2">
              <a:defRPr/>
            </a:pPr>
            <a:r>
              <a:rPr lang="en-US" sz="1500" dirty="0"/>
              <a:t>(U) BDA</a:t>
            </a:r>
          </a:p>
          <a:p>
            <a:pPr lvl="2">
              <a:defRPr/>
            </a:pPr>
            <a:r>
              <a:rPr lang="en-US" sz="1500" dirty="0"/>
              <a:t>(U) Enemy TTPs</a:t>
            </a:r>
          </a:p>
          <a:p>
            <a:pPr lvl="2">
              <a:defRPr/>
            </a:pPr>
            <a:r>
              <a:rPr lang="en-US" sz="1500" dirty="0"/>
              <a:t>(U) Sightings</a:t>
            </a:r>
          </a:p>
          <a:p>
            <a:pPr lvl="2">
              <a:defRPr/>
            </a:pPr>
            <a:r>
              <a:rPr lang="en-US" sz="1500" dirty="0"/>
              <a:t>(U) JSIRs</a:t>
            </a:r>
          </a:p>
        </p:txBody>
      </p:sp>
      <p:pic>
        <p:nvPicPr>
          <p:cNvPr id="9220" name="Picture 9" descr="laurier-thudrid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50152" y="2340770"/>
            <a:ext cx="3086100" cy="2193131"/>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550153" y="4344815"/>
            <a:ext cx="1002197"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FF00"/>
                </a:solidFill>
                <a:latin typeface="Arial Narrow" pitchFamily="34" charset="0"/>
              </a:rPr>
              <a:t>UNCLASSIFIED</a:t>
            </a:r>
          </a:p>
        </p:txBody>
      </p:sp>
    </p:spTree>
    <p:extLst>
      <p:ext uri="{BB962C8B-B14F-4D97-AF65-F5344CB8AC3E}">
        <p14:creationId xmlns:p14="http://schemas.microsoft.com/office/powerpoint/2010/main" val="2374130911"/>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p:cNvSpPr>
            <a:spLocks noGrp="1" noChangeArrowheads="1"/>
          </p:cNvSpPr>
          <p:nvPr>
            <p:ph type="title"/>
          </p:nvPr>
        </p:nvSpPr>
        <p:spPr/>
        <p:txBody>
          <a:bodyPr/>
          <a:lstStyle/>
          <a:p>
            <a:pPr eaLnBrk="1" hangingPunct="1">
              <a:defRPr/>
            </a:pPr>
            <a:r>
              <a:rPr lang="en-US" dirty="0"/>
              <a:t>(U) Reporting</a:t>
            </a:r>
          </a:p>
        </p:txBody>
      </p:sp>
      <p:sp>
        <p:nvSpPr>
          <p:cNvPr id="69637" name="Rectangle 5"/>
          <p:cNvSpPr>
            <a:spLocks noGrp="1" noChangeArrowheads="1"/>
          </p:cNvSpPr>
          <p:nvPr>
            <p:ph sz="half" idx="1"/>
          </p:nvPr>
        </p:nvSpPr>
        <p:spPr>
          <a:xfrm>
            <a:off x="609600" y="1828800"/>
            <a:ext cx="5906277" cy="3596878"/>
          </a:xfrm>
        </p:spPr>
        <p:txBody>
          <a:bodyPr/>
          <a:lstStyle/>
          <a:p>
            <a:pPr eaLnBrk="1" hangingPunct="1">
              <a:buFontTx/>
              <a:buNone/>
              <a:defRPr/>
            </a:pPr>
            <a:r>
              <a:rPr lang="en-US" sz="1800" dirty="0"/>
              <a:t>(U) Why write a MISREP?</a:t>
            </a:r>
          </a:p>
          <a:p>
            <a:pPr lvl="1">
              <a:defRPr/>
            </a:pPr>
            <a:r>
              <a:rPr lang="en-US" sz="1500" dirty="0"/>
              <a:t>(U) </a:t>
            </a:r>
            <a:r>
              <a:rPr lang="en-US" sz="1500" i="1" dirty="0">
                <a:solidFill>
                  <a:srgbClr val="0070C0"/>
                </a:solidFill>
              </a:rPr>
              <a:t>Only</a:t>
            </a:r>
            <a:r>
              <a:rPr lang="en-US" sz="1500" dirty="0"/>
              <a:t> written history of what happened</a:t>
            </a:r>
          </a:p>
          <a:p>
            <a:pPr lvl="1">
              <a:defRPr/>
            </a:pPr>
            <a:r>
              <a:rPr lang="en-US" sz="1500" dirty="0"/>
              <a:t>(U) Track mission results</a:t>
            </a:r>
          </a:p>
          <a:p>
            <a:pPr lvl="1">
              <a:defRPr/>
            </a:pPr>
            <a:r>
              <a:rPr lang="en-US" sz="1500" dirty="0"/>
              <a:t>(U) Analyze threat trend data</a:t>
            </a:r>
          </a:p>
          <a:p>
            <a:pPr lvl="1">
              <a:defRPr/>
            </a:pPr>
            <a:r>
              <a:rPr lang="en-US" sz="1500" dirty="0"/>
              <a:t>(U) EWIR / MD updates / feedback</a:t>
            </a:r>
          </a:p>
          <a:p>
            <a:pPr lvl="1">
              <a:defRPr/>
            </a:pPr>
            <a:endParaRPr lang="en-US" sz="1500" dirty="0"/>
          </a:p>
          <a:p>
            <a:pPr>
              <a:defRPr/>
            </a:pPr>
            <a:endParaRPr lang="en-US" dirty="0"/>
          </a:p>
        </p:txBody>
      </p:sp>
    </p:spTree>
    <p:extLst>
      <p:ext uri="{BB962C8B-B14F-4D97-AF65-F5344CB8AC3E}">
        <p14:creationId xmlns:p14="http://schemas.microsoft.com/office/powerpoint/2010/main" val="48393499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 What is the CIN?</a:t>
            </a:r>
          </a:p>
          <a:p>
            <a:r>
              <a:rPr lang="en-US" dirty="0"/>
              <a:t>(U) What roles does a CIN operate?</a:t>
            </a:r>
          </a:p>
          <a:p>
            <a:r>
              <a:rPr lang="en-US" dirty="0"/>
              <a:t>(U) What are the critical linkages between CIN elements?</a:t>
            </a:r>
          </a:p>
          <a:p>
            <a:r>
              <a:rPr lang="en-US" dirty="0"/>
              <a:t>(U) What are the critical guidance documents?</a:t>
            </a:r>
          </a:p>
          <a:p>
            <a:pPr lvl="1"/>
            <a:r>
              <a:rPr lang="en-US" dirty="0"/>
              <a:t>(U) DOC statements</a:t>
            </a:r>
          </a:p>
          <a:p>
            <a:pPr lvl="1"/>
            <a:r>
              <a:rPr lang="en-US" dirty="0"/>
              <a:t>(U) PIRs</a:t>
            </a:r>
          </a:p>
          <a:p>
            <a:pPr lvl="1"/>
            <a:r>
              <a:rPr lang="en-US" dirty="0"/>
              <a:t>(U) IRDs</a:t>
            </a:r>
          </a:p>
          <a:p>
            <a:pPr lvl="2"/>
            <a:r>
              <a:rPr lang="en-US" dirty="0"/>
              <a:t>(U) Debriefing and Reporting</a:t>
            </a:r>
          </a:p>
        </p:txBody>
      </p:sp>
      <p:sp>
        <p:nvSpPr>
          <p:cNvPr id="3" name="Title 2"/>
          <p:cNvSpPr>
            <a:spLocks noGrp="1"/>
          </p:cNvSpPr>
          <p:nvPr>
            <p:ph type="title"/>
          </p:nvPr>
        </p:nvSpPr>
        <p:spPr/>
        <p:txBody>
          <a:bodyPr/>
          <a:lstStyle/>
          <a:p>
            <a:r>
              <a:rPr lang="en-US" dirty="0"/>
              <a:t>(U) Overview</a:t>
            </a:r>
          </a:p>
        </p:txBody>
      </p:sp>
    </p:spTree>
    <p:extLst>
      <p:ext uri="{BB962C8B-B14F-4D97-AF65-F5344CB8AC3E}">
        <p14:creationId xmlns:p14="http://schemas.microsoft.com/office/powerpoint/2010/main" val="3064307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p:cNvSpPr>
            <a:spLocks noGrp="1" noChangeArrowheads="1"/>
          </p:cNvSpPr>
          <p:nvPr>
            <p:ph type="title"/>
          </p:nvPr>
        </p:nvSpPr>
        <p:spPr/>
        <p:txBody>
          <a:bodyPr/>
          <a:lstStyle/>
          <a:p>
            <a:pPr eaLnBrk="1" hangingPunct="1">
              <a:defRPr/>
            </a:pPr>
            <a:r>
              <a:rPr lang="en-US" dirty="0"/>
              <a:t>(U) Reporting</a:t>
            </a:r>
          </a:p>
        </p:txBody>
      </p:sp>
      <p:sp>
        <p:nvSpPr>
          <p:cNvPr id="69637" name="Rectangle 5"/>
          <p:cNvSpPr>
            <a:spLocks noGrp="1" noChangeArrowheads="1"/>
          </p:cNvSpPr>
          <p:nvPr>
            <p:ph sz="half" idx="1"/>
          </p:nvPr>
        </p:nvSpPr>
        <p:spPr>
          <a:xfrm>
            <a:off x="609600" y="1828800"/>
            <a:ext cx="5906277" cy="3596878"/>
          </a:xfrm>
        </p:spPr>
        <p:txBody>
          <a:bodyPr/>
          <a:lstStyle/>
          <a:p>
            <a:pPr eaLnBrk="1" hangingPunct="1">
              <a:buFontTx/>
              <a:buNone/>
              <a:defRPr/>
            </a:pPr>
            <a:r>
              <a:rPr lang="en-US" sz="1800" dirty="0"/>
              <a:t>(U) Why write a MISREP?</a:t>
            </a:r>
          </a:p>
          <a:p>
            <a:pPr lvl="1">
              <a:defRPr/>
            </a:pPr>
            <a:r>
              <a:rPr lang="en-US" sz="1500" dirty="0"/>
              <a:t>(U) </a:t>
            </a:r>
            <a:r>
              <a:rPr lang="en-US" sz="1500" i="1" dirty="0">
                <a:solidFill>
                  <a:srgbClr val="0070C0"/>
                </a:solidFill>
              </a:rPr>
              <a:t>Only</a:t>
            </a:r>
            <a:r>
              <a:rPr lang="en-US" sz="1500" dirty="0"/>
              <a:t> written history of what happened</a:t>
            </a:r>
          </a:p>
          <a:p>
            <a:pPr lvl="1">
              <a:defRPr/>
            </a:pPr>
            <a:r>
              <a:rPr lang="en-US" sz="1500" dirty="0"/>
              <a:t>(U) Track mission results</a:t>
            </a:r>
          </a:p>
          <a:p>
            <a:pPr lvl="1">
              <a:defRPr/>
            </a:pPr>
            <a:r>
              <a:rPr lang="en-US" sz="1500" dirty="0"/>
              <a:t>(U) Analyze threat trend data</a:t>
            </a:r>
          </a:p>
          <a:p>
            <a:pPr lvl="1">
              <a:defRPr/>
            </a:pPr>
            <a:r>
              <a:rPr lang="en-US" sz="1500" dirty="0"/>
              <a:t>(U) EWIR / MD updates / feedback</a:t>
            </a:r>
          </a:p>
          <a:p>
            <a:pPr lvl="1">
              <a:defRPr/>
            </a:pPr>
            <a:endParaRPr lang="en-US" sz="1500" dirty="0"/>
          </a:p>
          <a:p>
            <a:pPr>
              <a:defRPr/>
            </a:pPr>
            <a:endParaRPr lang="en-US" dirty="0"/>
          </a:p>
        </p:txBody>
      </p:sp>
      <p:sp>
        <p:nvSpPr>
          <p:cNvPr id="2" name="Rectangle 1">
            <a:extLst>
              <a:ext uri="{FF2B5EF4-FFF2-40B4-BE49-F238E27FC236}">
                <a16:creationId xmlns:a16="http://schemas.microsoft.com/office/drawing/2014/main" id="{4D8FEAAA-5999-E032-F2F5-D2AED07E0523}"/>
              </a:ext>
            </a:extLst>
          </p:cNvPr>
          <p:cNvSpPr/>
          <p:nvPr/>
        </p:nvSpPr>
        <p:spPr bwMode="auto">
          <a:xfrm>
            <a:off x="0" y="0"/>
            <a:ext cx="9144000" cy="6858000"/>
          </a:xfrm>
          <a:prstGeom prst="rect">
            <a:avLst/>
          </a:prstGeom>
          <a:solidFill>
            <a:schemeClr val="tx2">
              <a:lumMod val="65000"/>
              <a:lumOff val="35000"/>
              <a:alpha val="30000"/>
            </a:schemeClr>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
        <p:nvSpPr>
          <p:cNvPr id="3" name="TextBox 2">
            <a:extLst>
              <a:ext uri="{FF2B5EF4-FFF2-40B4-BE49-F238E27FC236}">
                <a16:creationId xmlns:a16="http://schemas.microsoft.com/office/drawing/2014/main" id="{B177F738-7634-0DE6-5424-AAD14D058B33}"/>
              </a:ext>
            </a:extLst>
          </p:cNvPr>
          <p:cNvSpPr txBox="1"/>
          <p:nvPr/>
        </p:nvSpPr>
        <p:spPr>
          <a:xfrm rot="19693887">
            <a:off x="-308557" y="2789296"/>
            <a:ext cx="10244212" cy="1569660"/>
          </a:xfrm>
          <a:prstGeom prst="rect">
            <a:avLst/>
          </a:prstGeom>
          <a:noFill/>
        </p:spPr>
        <p:txBody>
          <a:bodyPr wrap="square" rtlCol="0">
            <a:spAutoFit/>
          </a:bodyPr>
          <a:lstStyle/>
          <a:p>
            <a:pPr algn="ctr"/>
            <a:r>
              <a:rPr lang="en-US" sz="4800" dirty="0">
                <a:solidFill>
                  <a:srgbClr val="C00000"/>
                </a:solidFill>
                <a:latin typeface="Stencil" panose="040409050D0802020404" pitchFamily="82" charset="0"/>
              </a:rPr>
              <a:t>MORE ON THIS IN IMPC/MISREP ACADEMICS</a:t>
            </a:r>
          </a:p>
        </p:txBody>
      </p:sp>
    </p:spTree>
    <p:extLst>
      <p:ext uri="{BB962C8B-B14F-4D97-AF65-F5344CB8AC3E}">
        <p14:creationId xmlns:p14="http://schemas.microsoft.com/office/powerpoint/2010/main" val="1041001675"/>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sz="1600" dirty="0"/>
          </a:p>
          <a:p>
            <a:pPr marL="284163" lvl="1" indent="0" algn="ctr">
              <a:buNone/>
            </a:pPr>
            <a:r>
              <a:rPr kumimoji="0" lang="en-US" sz="3600" b="1" i="1" u="none" strike="noStrike" kern="0" cap="none" spc="0" normalizeH="0" baseline="0" noProof="0" dirty="0">
                <a:ln>
                  <a:noFill/>
                </a:ln>
                <a:solidFill>
                  <a:srgbClr val="151C77"/>
                </a:solidFill>
                <a:effectLst>
                  <a:outerShdw blurRad="38100" dist="38100" dir="2700000" algn="tl">
                    <a:srgbClr val="000000">
                      <a:alpha val="43137"/>
                    </a:srgbClr>
                  </a:outerShdw>
                </a:effectLst>
                <a:uLnTx/>
                <a:uFillTx/>
                <a:latin typeface="Arial"/>
                <a:ea typeface="+mj-ea"/>
                <a:cs typeface="+mj-cs"/>
              </a:rPr>
              <a:t>(U) Questions?</a:t>
            </a:r>
            <a:endParaRPr lang="en-US" sz="1350" dirty="0"/>
          </a:p>
          <a:p>
            <a:pPr lvl="1" algn="ctr"/>
            <a:endParaRPr lang="en-US" sz="1350" dirty="0"/>
          </a:p>
        </p:txBody>
      </p:sp>
    </p:spTree>
    <p:extLst>
      <p:ext uri="{BB962C8B-B14F-4D97-AF65-F5344CB8AC3E}">
        <p14:creationId xmlns:p14="http://schemas.microsoft.com/office/powerpoint/2010/main" val="3671939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 The purpose of this lesson is to provide basics of how a wing operates in peace time and “goes to war”</a:t>
            </a:r>
          </a:p>
          <a:p>
            <a:r>
              <a:rPr lang="en-US" dirty="0"/>
              <a:t>(U) It is not meant as an end-all-be-all lesson for every potential organizational construct of Wings</a:t>
            </a:r>
          </a:p>
        </p:txBody>
      </p:sp>
      <p:sp>
        <p:nvSpPr>
          <p:cNvPr id="3" name="Title 2"/>
          <p:cNvSpPr>
            <a:spLocks noGrp="1"/>
          </p:cNvSpPr>
          <p:nvPr>
            <p:ph type="title"/>
          </p:nvPr>
        </p:nvSpPr>
        <p:spPr/>
        <p:txBody>
          <a:bodyPr/>
          <a:lstStyle/>
          <a:p>
            <a:r>
              <a:rPr lang="en-US" dirty="0"/>
              <a:t>(U) Purpose</a:t>
            </a:r>
          </a:p>
        </p:txBody>
      </p:sp>
    </p:spTree>
    <p:extLst>
      <p:ext uri="{BB962C8B-B14F-4D97-AF65-F5344CB8AC3E}">
        <p14:creationId xmlns:p14="http://schemas.microsoft.com/office/powerpoint/2010/main" val="4047193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8034338" cy="1219200"/>
          </a:xfrm>
        </p:spPr>
        <p:txBody>
          <a:bodyPr/>
          <a:lstStyle/>
          <a:p>
            <a:r>
              <a:rPr lang="en-US" dirty="0"/>
              <a:t>(U) Contingency Intelligence Network</a:t>
            </a:r>
          </a:p>
        </p:txBody>
      </p:sp>
      <p:pic>
        <p:nvPicPr>
          <p:cNvPr id="3" name="Picture 2"/>
          <p:cNvPicPr>
            <a:picLocks noChangeAspect="1"/>
          </p:cNvPicPr>
          <p:nvPr/>
        </p:nvPicPr>
        <p:blipFill>
          <a:blip r:embed="rId3"/>
          <a:stretch>
            <a:fillRect/>
          </a:stretch>
        </p:blipFill>
        <p:spPr>
          <a:xfrm>
            <a:off x="1597821" y="1858305"/>
            <a:ext cx="5771168" cy="3950682"/>
          </a:xfrm>
          <a:prstGeom prst="rect">
            <a:avLst/>
          </a:prstGeom>
        </p:spPr>
      </p:pic>
      <p:sp>
        <p:nvSpPr>
          <p:cNvPr id="5" name="TextBox 4"/>
          <p:cNvSpPr txBox="1"/>
          <p:nvPr/>
        </p:nvSpPr>
        <p:spPr>
          <a:xfrm>
            <a:off x="4953000" y="5486400"/>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3074212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428750" y="2053830"/>
          <a:ext cx="6286500" cy="35968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normAutofit fontScale="90000"/>
          </a:bodyPr>
          <a:lstStyle/>
          <a:p>
            <a:r>
              <a:rPr lang="en-US" dirty="0"/>
              <a:t>(U) Peacetime Unit-Level Organization</a:t>
            </a:r>
          </a:p>
        </p:txBody>
      </p:sp>
      <p:sp>
        <p:nvSpPr>
          <p:cNvPr id="5" name="TextBox 4"/>
          <p:cNvSpPr txBox="1"/>
          <p:nvPr/>
        </p:nvSpPr>
        <p:spPr>
          <a:xfrm>
            <a:off x="6317672" y="2875685"/>
            <a:ext cx="1530062" cy="738664"/>
          </a:xfrm>
          <a:prstGeom prst="rect">
            <a:avLst/>
          </a:prstGeom>
          <a:noFill/>
          <a:ln>
            <a:solidFill>
              <a:schemeClr val="tx1"/>
            </a:solidFill>
          </a:ln>
        </p:spPr>
        <p:txBody>
          <a:bodyPr wrap="square" rtlCol="0">
            <a:spAutoFit/>
          </a:bodyPr>
          <a:lstStyle/>
          <a:p>
            <a:pPr algn="ctr" eaLnBrk="0" fontAlgn="base" hangingPunct="0">
              <a:spcBef>
                <a:spcPct val="0"/>
              </a:spcBef>
              <a:spcAft>
                <a:spcPct val="0"/>
              </a:spcAft>
            </a:pPr>
            <a:r>
              <a:rPr lang="en-US" sz="2100" dirty="0">
                <a:solidFill>
                  <a:srgbClr val="000000"/>
                </a:solidFill>
                <a:latin typeface="Arial Narrow"/>
              </a:rPr>
              <a:t>Squadron Intelligence</a:t>
            </a:r>
          </a:p>
        </p:txBody>
      </p:sp>
      <p:cxnSp>
        <p:nvCxnSpPr>
          <p:cNvPr id="7" name="Straight Arrow Connector 6"/>
          <p:cNvCxnSpPr/>
          <p:nvPr/>
        </p:nvCxnSpPr>
        <p:spPr bwMode="auto">
          <a:xfrm flipH="1" flipV="1">
            <a:off x="5491597" y="2649682"/>
            <a:ext cx="810491" cy="584489"/>
          </a:xfrm>
          <a:prstGeom prst="straightConnector1">
            <a:avLst/>
          </a:prstGeom>
          <a:solidFill>
            <a:schemeClr val="accent1"/>
          </a:solidFill>
          <a:ln w="28575" cap="flat" cmpd="sng" algn="ctr">
            <a:solidFill>
              <a:schemeClr val="bg2"/>
            </a:solidFill>
            <a:prstDash val="dash"/>
            <a:round/>
            <a:headEnd type="none" w="med" len="med"/>
            <a:tailEnd type="none" w="med" len="med"/>
          </a:ln>
          <a:effectLst/>
        </p:spPr>
      </p:cxnSp>
      <p:sp>
        <p:nvSpPr>
          <p:cNvPr id="2" name="Rectangle 1"/>
          <p:cNvSpPr/>
          <p:nvPr/>
        </p:nvSpPr>
        <p:spPr bwMode="auto">
          <a:xfrm>
            <a:off x="1360845" y="2037691"/>
            <a:ext cx="6519164" cy="3700841"/>
          </a:xfrm>
          <a:prstGeom prst="rect">
            <a:avLst/>
          </a:prstGeom>
          <a:noFill/>
          <a:ln w="28575" cap="flat" cmpd="sng" algn="ctr">
            <a:solidFill>
              <a:schemeClr val="accent2"/>
            </a:solidFill>
            <a:prstDash val="solid"/>
            <a:round/>
            <a:headEnd type="none" w="sm" len="sm"/>
            <a:tailEnd type="none" w="sm" len="sm"/>
          </a:ln>
          <a:effectLst/>
        </p:spPr>
        <p:txBody>
          <a:bodyPr vert="horz" wrap="square" lIns="68580" tIns="34290" rIns="68580" bIns="34290" numCol="1" rtlCol="0" anchor="t" anchorCtr="0" compatLnSpc="1">
            <a:prstTxWarp prst="textNoShape">
              <a:avLst/>
            </a:prstTxWarp>
          </a:bodyPr>
          <a:lstStyle/>
          <a:p>
            <a:pPr eaLnBrk="0" fontAlgn="base" hangingPunct="0">
              <a:spcBef>
                <a:spcPct val="0"/>
              </a:spcBef>
              <a:spcAft>
                <a:spcPct val="0"/>
              </a:spcAft>
            </a:pPr>
            <a:endParaRPr lang="en-US" b="1">
              <a:solidFill>
                <a:srgbClr val="FFA27C"/>
              </a:solidFill>
              <a:latin typeface="Arial Narrow" pitchFamily="34" charset="0"/>
            </a:endParaRPr>
          </a:p>
        </p:txBody>
      </p:sp>
      <p:sp>
        <p:nvSpPr>
          <p:cNvPr id="6" name="TextBox 5"/>
          <p:cNvSpPr txBox="1"/>
          <p:nvPr/>
        </p:nvSpPr>
        <p:spPr>
          <a:xfrm>
            <a:off x="1360845" y="2053829"/>
            <a:ext cx="2316660" cy="253916"/>
          </a:xfrm>
          <a:prstGeom prst="rect">
            <a:avLst/>
          </a:prstGeom>
          <a:noFill/>
        </p:spPr>
        <p:txBody>
          <a:bodyPr wrap="none" rtlCol="0">
            <a:spAutoFit/>
          </a:bodyPr>
          <a:lstStyle/>
          <a:p>
            <a:pPr eaLnBrk="0" fontAlgn="base" hangingPunct="0">
              <a:spcBef>
                <a:spcPct val="0"/>
              </a:spcBef>
              <a:spcAft>
                <a:spcPct val="0"/>
              </a:spcAft>
            </a:pPr>
            <a:r>
              <a:rPr lang="en-US" sz="1050" b="1" dirty="0">
                <a:solidFill>
                  <a:srgbClr val="00B050"/>
                </a:solidFill>
                <a:latin typeface="Arial Narrow" pitchFamily="34" charset="0"/>
              </a:rPr>
              <a:t>UNCLASSIFIED//REL TO USA, SGP, THA</a:t>
            </a:r>
          </a:p>
        </p:txBody>
      </p:sp>
    </p:spTree>
    <p:extLst>
      <p:ext uri="{BB962C8B-B14F-4D97-AF65-F5344CB8AC3E}">
        <p14:creationId xmlns:p14="http://schemas.microsoft.com/office/powerpoint/2010/main" val="2829660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 Peacetime Operations</a:t>
            </a:r>
          </a:p>
        </p:txBody>
      </p:sp>
      <p:sp>
        <p:nvSpPr>
          <p:cNvPr id="2" name="Content Placeholder 1"/>
          <p:cNvSpPr>
            <a:spLocks noGrp="1"/>
          </p:cNvSpPr>
          <p:nvPr>
            <p:ph sz="half" idx="1"/>
          </p:nvPr>
        </p:nvSpPr>
        <p:spPr/>
        <p:txBody>
          <a:bodyPr>
            <a:normAutofit lnSpcReduction="10000"/>
          </a:bodyPr>
          <a:lstStyle/>
          <a:p>
            <a:r>
              <a:rPr lang="en-US" sz="1800" dirty="0"/>
              <a:t>(U) Largest focus of unit-level operations in peacetime is </a:t>
            </a:r>
            <a:br>
              <a:rPr lang="en-US" sz="1800" dirty="0"/>
            </a:br>
            <a:r>
              <a:rPr lang="en-US" sz="1800" dirty="0"/>
              <a:t>on training</a:t>
            </a:r>
          </a:p>
          <a:p>
            <a:pPr lvl="1"/>
            <a:r>
              <a:rPr lang="en-US" sz="1650" dirty="0"/>
              <a:t>(U) Internal and external (Intel training operators)</a:t>
            </a:r>
          </a:p>
          <a:p>
            <a:r>
              <a:rPr lang="en-US" sz="1800" dirty="0"/>
              <a:t>(U) Maintaining a current IPB against possible targets takes up bulk of analytic work</a:t>
            </a:r>
          </a:p>
          <a:p>
            <a:pPr lvl="1"/>
            <a:r>
              <a:rPr lang="en-US" sz="1650" dirty="0"/>
              <a:t>(U) Many times misinterpreted as “Let’s make CIBs that sound cool”</a:t>
            </a:r>
          </a:p>
        </p:txBody>
      </p:sp>
      <p:sp>
        <p:nvSpPr>
          <p:cNvPr id="4" name="Content Placeholder 3"/>
          <p:cNvSpPr>
            <a:spLocks noGrp="1"/>
          </p:cNvSpPr>
          <p:nvPr>
            <p:ph sz="half" idx="2"/>
          </p:nvPr>
        </p:nvSpPr>
        <p:spPr>
          <a:xfrm>
            <a:off x="4800600" y="1595442"/>
            <a:ext cx="3581400" cy="3596878"/>
          </a:xfrm>
        </p:spPr>
        <p:txBody>
          <a:bodyPr>
            <a:normAutofit lnSpcReduction="10000"/>
          </a:bodyPr>
          <a:lstStyle/>
          <a:p>
            <a:r>
              <a:rPr lang="en-US" sz="1800" dirty="0"/>
              <a:t>(U) Peacetime operations should focus on ensuring the unit is ready for </a:t>
            </a:r>
            <a:br>
              <a:rPr lang="en-US" sz="1800" dirty="0"/>
            </a:br>
            <a:r>
              <a:rPr lang="en-US" sz="1800" dirty="0"/>
              <a:t>contingency operations</a:t>
            </a:r>
          </a:p>
          <a:p>
            <a:pPr lvl="1"/>
            <a:r>
              <a:rPr lang="en-US" sz="1650" dirty="0"/>
              <a:t>(U) Guidance: DOC statements, CONPLAN / OPLAN tasking</a:t>
            </a:r>
          </a:p>
          <a:p>
            <a:pPr lvl="1"/>
            <a:r>
              <a:rPr lang="en-US" sz="1650" dirty="0"/>
              <a:t>(U) Resources: Manpower, systems, facilities, IPB resources *collection </a:t>
            </a:r>
            <a:br>
              <a:rPr lang="en-US" sz="1650" dirty="0"/>
            </a:br>
            <a:r>
              <a:rPr lang="en-US" sz="1650" dirty="0"/>
              <a:t>and production*</a:t>
            </a:r>
          </a:p>
          <a:p>
            <a:pPr lvl="1"/>
            <a:r>
              <a:rPr lang="en-US" sz="1650" dirty="0"/>
              <a:t>(U) Training: Multiple levels of Intel training and  </a:t>
            </a:r>
            <a:br>
              <a:rPr lang="en-US" sz="1650" dirty="0"/>
            </a:br>
            <a:r>
              <a:rPr lang="en-US" sz="1650" dirty="0"/>
              <a:t>contingency training</a:t>
            </a:r>
          </a:p>
          <a:p>
            <a:endParaRPr lang="en-US" dirty="0"/>
          </a:p>
        </p:txBody>
      </p:sp>
    </p:spTree>
    <p:extLst>
      <p:ext uri="{BB962C8B-B14F-4D97-AF65-F5344CB8AC3E}">
        <p14:creationId xmlns:p14="http://schemas.microsoft.com/office/powerpoint/2010/main" val="3039912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a:t>(U) The same analytic framework we execute here is pivotal to unit operations</a:t>
            </a:r>
            <a:endParaRPr lang="en-US" sz="1500" dirty="0"/>
          </a:p>
          <a:p>
            <a:r>
              <a:rPr lang="en-US" sz="1800" dirty="0"/>
              <a:t>(U) Analyze your mission against the programmed capabilities (DOC ) and assigned tasks (plans)</a:t>
            </a:r>
          </a:p>
          <a:p>
            <a:pPr lvl="1"/>
            <a:r>
              <a:rPr lang="en-US" sz="1500" dirty="0"/>
              <a:t>(U) Assigned tasking normally reflected in unit’s Designed Operational Capability (DOC) statement</a:t>
            </a:r>
          </a:p>
          <a:p>
            <a:pPr lvl="2"/>
            <a:r>
              <a:rPr lang="en-US" sz="1500" dirty="0"/>
              <a:t>(U) Unit is programmed (manned / equipped) for a purpose</a:t>
            </a:r>
          </a:p>
          <a:p>
            <a:pPr lvl="2"/>
            <a:r>
              <a:rPr lang="en-US" sz="1500" dirty="0"/>
              <a:t>(U) Statement which unit readiness is measured</a:t>
            </a:r>
          </a:p>
          <a:p>
            <a:pPr lvl="2"/>
            <a:r>
              <a:rPr lang="en-US" sz="1500" dirty="0"/>
              <a:t>(U) Should include the types of missions unit is responsible</a:t>
            </a:r>
          </a:p>
          <a:p>
            <a:pPr lvl="1"/>
            <a:r>
              <a:rPr lang="en-US" sz="1500" dirty="0"/>
              <a:t>(U) Tasked plans are normally OPLAN / CONPLAN</a:t>
            </a:r>
          </a:p>
          <a:p>
            <a:pPr lvl="2"/>
            <a:r>
              <a:rPr lang="en-US" sz="1500" dirty="0"/>
              <a:t>(U) Assignment in tasked plan should match programmed capabilities in DOC statement</a:t>
            </a:r>
          </a:p>
        </p:txBody>
      </p:sp>
      <p:sp>
        <p:nvSpPr>
          <p:cNvPr id="3" name="Title 2"/>
          <p:cNvSpPr>
            <a:spLocks noGrp="1"/>
          </p:cNvSpPr>
          <p:nvPr>
            <p:ph type="title"/>
          </p:nvPr>
        </p:nvSpPr>
        <p:spPr/>
        <p:txBody>
          <a:bodyPr/>
          <a:lstStyle/>
          <a:p>
            <a:r>
              <a:rPr lang="en-US" dirty="0"/>
              <a:t>(U) Mission Analysis</a:t>
            </a:r>
          </a:p>
        </p:txBody>
      </p:sp>
    </p:spTree>
    <p:extLst>
      <p:ext uri="{BB962C8B-B14F-4D97-AF65-F5344CB8AC3E}">
        <p14:creationId xmlns:p14="http://schemas.microsoft.com/office/powerpoint/2010/main" val="2534337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50" dirty="0"/>
              <a:t>(U) In order to execute expected missions, what is the adversary capability against our expected mission? </a:t>
            </a:r>
            <a:r>
              <a:rPr lang="en-US" sz="1650" dirty="0">
                <a:sym typeface="Symbol" panose="05050102010706020507" pitchFamily="18" charset="2"/>
              </a:rPr>
              <a:t></a:t>
            </a:r>
            <a:r>
              <a:rPr lang="en-US" sz="1650" dirty="0">
                <a:sym typeface="Wingdings" panose="05000000000000000000" pitchFamily="2" charset="2"/>
              </a:rPr>
              <a:t> IPB *continuous process*</a:t>
            </a:r>
          </a:p>
          <a:p>
            <a:r>
              <a:rPr lang="en-US" sz="1650" dirty="0">
                <a:sym typeface="Wingdings" panose="05000000000000000000" pitchFamily="2" charset="2"/>
              </a:rPr>
              <a:t>(U) Perform IPB/IPOE to determine knowns / unknowns about adversary</a:t>
            </a:r>
          </a:p>
          <a:p>
            <a:pPr lvl="1"/>
            <a:r>
              <a:rPr lang="en-US" sz="1500" dirty="0">
                <a:sym typeface="Wingdings" panose="05000000000000000000" pitchFamily="2" charset="2"/>
              </a:rPr>
              <a:t>(U) “Unknowns” are an intelligence gap</a:t>
            </a:r>
          </a:p>
          <a:p>
            <a:pPr lvl="1"/>
            <a:r>
              <a:rPr lang="en-US" sz="1500" dirty="0">
                <a:sym typeface="Wingdings" panose="05000000000000000000" pitchFamily="2" charset="2"/>
              </a:rPr>
              <a:t>(U) Develop specific details required to close intelligence gaps (EEIs)</a:t>
            </a:r>
          </a:p>
          <a:p>
            <a:r>
              <a:rPr lang="en-US" sz="1650" dirty="0">
                <a:sym typeface="Wingdings" panose="05000000000000000000" pitchFamily="2" charset="2"/>
              </a:rPr>
              <a:t>(U) Follow-on of initial IPB is Prioritized Intelligence </a:t>
            </a:r>
            <a:br>
              <a:rPr lang="en-US" sz="1650" dirty="0">
                <a:sym typeface="Wingdings" panose="05000000000000000000" pitchFamily="2" charset="2"/>
              </a:rPr>
            </a:br>
            <a:r>
              <a:rPr lang="en-US" sz="1650" dirty="0">
                <a:sym typeface="Wingdings" panose="05000000000000000000" pitchFamily="2" charset="2"/>
              </a:rPr>
              <a:t>Requirements (PIRs)</a:t>
            </a:r>
          </a:p>
          <a:p>
            <a:pPr lvl="1"/>
            <a:r>
              <a:rPr lang="en-US" sz="1500" dirty="0">
                <a:sym typeface="Wingdings" panose="05000000000000000000" pitchFamily="2" charset="2"/>
              </a:rPr>
              <a:t>(U) Outline information needs of to execute mission against the adversary</a:t>
            </a:r>
          </a:p>
          <a:p>
            <a:pPr lvl="1"/>
            <a:r>
              <a:rPr lang="en-US" sz="1500" dirty="0">
                <a:sym typeface="Wingdings" panose="05000000000000000000" pitchFamily="2" charset="2"/>
              </a:rPr>
              <a:t>(U) May be based on current Intel gaps, or information you cannot let become an intelligence gap</a:t>
            </a:r>
            <a:endParaRPr lang="en-US" sz="1500" dirty="0"/>
          </a:p>
        </p:txBody>
      </p:sp>
      <p:sp>
        <p:nvSpPr>
          <p:cNvPr id="3" name="Title 2"/>
          <p:cNvSpPr>
            <a:spLocks noGrp="1"/>
          </p:cNvSpPr>
          <p:nvPr>
            <p:ph type="title"/>
          </p:nvPr>
        </p:nvSpPr>
        <p:spPr/>
        <p:txBody>
          <a:bodyPr/>
          <a:lstStyle/>
          <a:p>
            <a:r>
              <a:rPr lang="en-US" dirty="0"/>
              <a:t>(U) Mission Analysis</a:t>
            </a:r>
          </a:p>
        </p:txBody>
      </p:sp>
    </p:spTree>
    <p:extLst>
      <p:ext uri="{BB962C8B-B14F-4D97-AF65-F5344CB8AC3E}">
        <p14:creationId xmlns:p14="http://schemas.microsoft.com/office/powerpoint/2010/main" val="853152769"/>
      </p:ext>
    </p:extLst>
  </p:cSld>
  <p:clrMapOvr>
    <a:masterClrMapping/>
  </p:clrMapOvr>
</p:sld>
</file>

<file path=ppt/theme/theme1.xml><?xml version="1.0" encoding="utf-8"?>
<a:theme xmlns:a="http://schemas.openxmlformats.org/drawingml/2006/main" name="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5CAEE927640AB4E9D122E13C9A3EF9D" ma:contentTypeVersion="0" ma:contentTypeDescription="Create a new document." ma:contentTypeScope="" ma:versionID="c171a9ec00cb1f9447f0f06cfd6d8cd8">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B05D477-DBEA-4A43-8B7E-58FD682294EB}">
  <ds:schemaRef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16D80C93-8F08-481D-8EC5-8AAAC25C63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AB2A5319-60D3-42CA-8880-FB44EFB548C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1733</TotalTime>
  <Words>3232</Words>
  <Application>Microsoft Office PowerPoint</Application>
  <PresentationFormat>On-screen Show (4:3)</PresentationFormat>
  <Paragraphs>476</Paragraphs>
  <Slides>31</Slides>
  <Notes>31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Arial Narrow</vt:lpstr>
      <vt:lpstr>Calibri</vt:lpstr>
      <vt:lpstr>Century Schoolbook</vt:lpstr>
      <vt:lpstr>Stencil</vt:lpstr>
      <vt:lpstr>Symbol</vt:lpstr>
      <vt:lpstr>Wingdings</vt:lpstr>
      <vt:lpstr>USAF(Unclas)</vt:lpstr>
      <vt:lpstr>PowerPoint Presentation</vt:lpstr>
      <vt:lpstr>(U)  DISCLAIMER</vt:lpstr>
      <vt:lpstr>(U) Overview</vt:lpstr>
      <vt:lpstr>(U) Purpose</vt:lpstr>
      <vt:lpstr>(U) Contingency Intelligence Network</vt:lpstr>
      <vt:lpstr>(U) Peacetime Unit-Level Organization</vt:lpstr>
      <vt:lpstr>(U) Peacetime Operations</vt:lpstr>
      <vt:lpstr>(U) Mission Analysis</vt:lpstr>
      <vt:lpstr>(U) Mission Analysis</vt:lpstr>
      <vt:lpstr>(U) Prioritized Intel Requirements</vt:lpstr>
      <vt:lpstr>(U) Wartime Unit-Level Organization</vt:lpstr>
      <vt:lpstr>(U) Combat Intelligence Network</vt:lpstr>
      <vt:lpstr>(U) CIN Requirements</vt:lpstr>
      <vt:lpstr>(U) Who Manages  Those Areas?</vt:lpstr>
      <vt:lpstr>(U) Combat Intel Network</vt:lpstr>
      <vt:lpstr>(U) Combat Intel Network</vt:lpstr>
      <vt:lpstr>(U) Contingency Intelligence Network</vt:lpstr>
      <vt:lpstr>(U) MPC</vt:lpstr>
      <vt:lpstr>(U) MPC</vt:lpstr>
      <vt:lpstr>(U) Combat Intel Cell</vt:lpstr>
      <vt:lpstr>(U) RFI Process</vt:lpstr>
      <vt:lpstr>(U) Submitting an RFI</vt:lpstr>
      <vt:lpstr>(U) RFI Rules to Remember</vt:lpstr>
      <vt:lpstr>(U) RFI Examples</vt:lpstr>
      <vt:lpstr>(U) Battle Staff Intelligence</vt:lpstr>
      <vt:lpstr>(U) Squadrons</vt:lpstr>
      <vt:lpstr>(U) The MISREP</vt:lpstr>
      <vt:lpstr>(U) Intelligence Debriefing: Role and Importance</vt:lpstr>
      <vt:lpstr>(U) Reporting</vt:lpstr>
      <vt:lpstr>(U) Reporting</vt:lpstr>
      <vt:lpstr>PowerPoint Presentation</vt:lpstr>
    </vt:vector>
  </TitlesOfParts>
  <Company>U.S. Department of Defense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Continuation Training</dc:title>
  <dc:creator>HO, KAINOA J Capt USAF PACAF 8 OSS/INW</dc:creator>
  <cp:lastModifiedBy>KENNEY, JOHN M Capt USAF ACC 35 IS/CEF</cp:lastModifiedBy>
  <cp:revision>65</cp:revision>
  <cp:lastPrinted>2021-04-28T00:47:43Z</cp:lastPrinted>
  <dcterms:created xsi:type="dcterms:W3CDTF">2018-02-01T07:37:56Z</dcterms:created>
  <dcterms:modified xsi:type="dcterms:W3CDTF">2024-03-13T08:18:23Z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0x01010085CAEE927640AB4E9D122E13C9A3EF9D</vt:lpwstr>
  </property>
</Properties>
</file>